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Valitse nykyinen koulusi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</c:v>
                </c:pt>
                <c:pt idx="1">
                  <c:v>Jauhinkankaan koulu</c:v>
                </c:pt>
                <c:pt idx="2">
                  <c:v>Lehtopään koulu</c:v>
                </c:pt>
                <c:pt idx="3">
                  <c:v>Matkanivan koulu</c:v>
                </c:pt>
                <c:pt idx="4">
                  <c:v>Piipsjärven koulu</c:v>
                </c:pt>
                <c:pt idx="5">
                  <c:v>Petäjäskosken koulu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0.52</c:v>
                </c:pt>
                <c:pt idx="1">
                  <c:v>0.19</c:v>
                </c:pt>
                <c:pt idx="2">
                  <c:v>0.07</c:v>
                </c:pt>
                <c:pt idx="3">
                  <c:v>0.07</c:v>
                </c:pt>
                <c:pt idx="4">
                  <c:v>0.06</c:v>
                </c:pt>
                <c:pt idx="5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luokkaasi tulisi uusia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0.65</c:v>
                </c:pt>
                <c:pt idx="1">
                  <c:v>0.32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koulusi olisi kauempana kuin nyt?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0.09</c:v>
                </c:pt>
                <c:pt idx="1">
                  <c:v>0.4</c:v>
                </c:pt>
                <c:pt idx="2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koulumatkasi pitenisi ja kulkisit kouluun bussilla tai taksilla?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0.33</c:v>
                </c:pt>
                <c:pt idx="1">
                  <c:v>0.43</c:v>
                </c:pt>
                <c:pt idx="2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opettaja vaihtuisi?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0.07</c:v>
                </c:pt>
                <c:pt idx="1">
                  <c:v>0.49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koulussasi olisi enemmän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0.4</c:v>
                </c:pt>
                <c:pt idx="1">
                  <c:v>0.5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olisitkin eri luokalla nykyisten luokkakavereittesi kanssa?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0.19</c:v>
                </c:pt>
                <c:pt idx="1">
                  <c:v>0.4</c:v>
                </c:pt>
                <c:pt idx="2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luokalla olet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Sheet1!$C$2:$C$3</c:f>
              <c:strCache>
                <c:ptCount val="2"/>
                <c:pt idx="0">
                  <c:v>1. -  2. luokalla</c:v>
                </c:pt>
                <c:pt idx="1">
                  <c:v>3. - 6. luokalla</c:v>
                </c:pt>
              </c:strCache>
            </c:strRef>
          </c:cat>
          <c:val>
            <c:numRef>
              <c:f>Sheet1!$D$2:$D$3</c:f>
              <c:numCache>
                <c:ptCount val="2"/>
                <c:pt idx="0">
                  <c:v>0.28</c:v>
                </c:pt>
                <c:pt idx="1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luokkatilat?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0.86</c:v>
                </c:pt>
                <c:pt idx="1">
                  <c:v>0.12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opetusvälineet?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0.82</c:v>
                </c:pt>
                <c:pt idx="1">
                  <c:v>0.16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ruoka ja ruokailutilat?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0.67</c:v>
                </c:pt>
                <c:pt idx="1">
                  <c:v>0.3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sisäliikuntatilat?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0.84</c:v>
                </c:pt>
                <c:pt idx="1">
                  <c:v>0.14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koulullasi mahdollisuudet ulkoliikuntaan?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0.79</c:v>
                </c:pt>
                <c:pt idx="1">
                  <c:v>0.19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koulusi päätettäisiin sulkea, missä koulussa haluaisit tai olisi järkevää jatkaa opiskeluasi?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kouluun</c:v>
                </c:pt>
                <c:pt idx="1">
                  <c:v>Jauhinkankaan kouluun</c:v>
                </c:pt>
                <c:pt idx="2">
                  <c:v>Lehtopään kouluun</c:v>
                </c:pt>
                <c:pt idx="3">
                  <c:v>Matkanivan kouluun</c:v>
                </c:pt>
                <c:pt idx="4">
                  <c:v>Petäjäskosken kouluun</c:v>
                </c:pt>
                <c:pt idx="5">
                  <c:v>Piipsjärven kouluun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0.38</c:v>
                </c:pt>
                <c:pt idx="1">
                  <c:v>0.35</c:v>
                </c:pt>
                <c:pt idx="2">
                  <c:v>0.1</c:v>
                </c:pt>
                <c:pt idx="3">
                  <c:v>0.1</c:v>
                </c:pt>
                <c:pt idx="4">
                  <c:v>0.14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tuntuu olla nykyisessä koulussasi?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Neutraali</c:v>
                </c:pt>
                <c:pt idx="2">
                  <c:v>Harmittaa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0.82</c:v>
                </c:pt>
                <c:pt idx="1">
                  <c:v>0.16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EE8AC6-077C-419D-8732-ED68FA80139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7147E6-36C3-4880-A64E-1CEA751EEA2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E34736-F71D-4809-8FB2-243A312DED3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B68AD87-5ED2-4637-ABE0-2BA0662CCDC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9D308D-373A-4179-9B6D-0F536449BF2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392116A-53C4-403D-8287-AB8321F3237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CF394185-D100-45A5-A64B-111FE9E4141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8086770-3107-415A-8325-B2BB1EADF1A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9D57D9E-E1BF-43EB-9310-ADBD28CBE86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DB9CD12-CBCF-4A1B-909C-7B7267E5121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AD87B6E-2251-435E-81A3-7A2F9C2C7E2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5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Kouluverkkokysely ala-kouluille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Vastaajien kokonaismäärä: 484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350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350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350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350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79,4%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332, valittujen vastausten lukumäärä: 382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332, valittujen vastausten lukumäärä: 382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Neutraali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483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65,1%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469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469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50,7%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475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475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7,6%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483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5,8%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18,8%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472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82296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1. -  2. luokalla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3. - 6. luokalla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345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345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85,5%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347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347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63</Paragraphs>
  <Slides>31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34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2023-03-03T11:52:50.363</cp:lastPrinted>
  <dcterms:created xsi:type="dcterms:W3CDTF">2023-03-03T09:52:50Z</dcterms:created>
  <dcterms:modified xsi:type="dcterms:W3CDTF">2023-03-03T09:52:50Z</dcterms:modified>
</cp:coreProperties>
</file>