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0.52</c:v>
                </c:pt>
                <c:pt idx="1">
                  <c:v>0.19</c:v>
                </c:pt>
                <c:pt idx="2">
                  <c:v>0.07</c:v>
                </c:pt>
                <c:pt idx="3">
                  <c:v>0.07</c:v>
                </c:pt>
                <c:pt idx="4">
                  <c:v>0.06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0.65</c:v>
                </c:pt>
                <c:pt idx="1">
                  <c:v>0.32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0.09</c:v>
                </c:pt>
                <c:pt idx="1">
                  <c:v>0.4</c:v>
                </c:pt>
                <c:pt idx="2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0.33</c:v>
                </c:pt>
                <c:pt idx="1">
                  <c:v>0.43</c:v>
                </c:pt>
                <c:pt idx="2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0.07</c:v>
                </c:pt>
                <c:pt idx="1">
                  <c:v>0.49</c:v>
                </c:pt>
                <c:pt idx="2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</c:v>
                </c:pt>
                <c:pt idx="1">
                  <c:v>0.5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0.19</c:v>
                </c:pt>
                <c:pt idx="1">
                  <c:v>0.4</c:v>
                </c:pt>
                <c:pt idx="2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0.28</c:v>
                </c:pt>
                <c:pt idx="1">
                  <c:v>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0.86</c:v>
                </c:pt>
                <c:pt idx="1">
                  <c:v>0.12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0.82</c:v>
                </c:pt>
                <c:pt idx="1">
                  <c:v>0.16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0.67</c:v>
                </c:pt>
                <c:pt idx="1">
                  <c:v>0.3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0.84</c:v>
                </c:pt>
                <c:pt idx="1">
                  <c:v>0.14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0.79</c:v>
                </c:pt>
                <c:pt idx="1">
                  <c:v>0.19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0.38</c:v>
                </c:pt>
                <c:pt idx="1">
                  <c:v>0.35</c:v>
                </c:pt>
                <c:pt idx="2">
                  <c:v>0.1</c:v>
                </c:pt>
                <c:pt idx="3">
                  <c:v>0.1</c:v>
                </c:pt>
                <c:pt idx="4">
                  <c:v>0.14</c:v>
                </c:pt>
                <c:pt idx="5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0.82</c:v>
                </c:pt>
                <c:pt idx="1">
                  <c:v>0.16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2EE8AC6-077C-419D-8732-ED68FA80139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67147E6-36C3-4880-A64E-1CEA751EEA2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E34736-F71D-4809-8FB2-243A312DED3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B68AD87-5ED2-4637-ABE0-2BA0662CCDC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69D308D-373A-4179-9B6D-0F536449BF2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392116A-53C4-403D-8287-AB8321F3237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CF394185-D100-45A5-A64B-111FE9E4141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8086770-3107-415A-8325-B2BB1EADF1A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B9D57D9E-E1BF-43EB-9310-ADBD28CBE86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DB9CD12-CBCF-4A1B-909C-7B7267E5121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8AD87B6E-2251-435E-81A3-7A2F9C2C7E29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Vastaajien kokonaismäärä: 484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66,7%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350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79,4%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332, valittujen vastausten lukumäärä: 382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332, valittujen vastausten lukumäärä: 382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483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469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469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50,7%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24,3%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7,6%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483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41,1%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472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85,5%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347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347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2023-03-03T11:52:50.363</cp:lastPrinted>
  <dcterms:created xsi:type="dcterms:W3CDTF">2023-03-03T09:52:50Z</dcterms:created>
  <dcterms:modified xsi:type="dcterms:W3CDTF">2023-03-03T09:52:50Z</dcterms:modified>
</cp:coreProperties>
</file>