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Valitse nykyinen koulusi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</c:v>
                </c:pt>
                <c:pt idx="1">
                  <c:v>Jauhinkankaan koulu</c:v>
                </c:pt>
                <c:pt idx="2">
                  <c:v>Lehtopään koulu</c:v>
                </c:pt>
                <c:pt idx="3">
                  <c:v>Matkanivan koulu</c:v>
                </c:pt>
                <c:pt idx="4">
                  <c:v>Piipsjärven koulu</c:v>
                </c:pt>
                <c:pt idx="5">
                  <c:v>Petäjäskosken koulu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luokkaasi tulisi uusia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0.5</c:v>
                </c:pt>
                <c:pt idx="1">
                  <c:v>0.44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koulusi olisi kauempana kuin nyt?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0.12</c:v>
                </c:pt>
                <c:pt idx="1">
                  <c:v>0.33</c:v>
                </c:pt>
                <c:pt idx="2">
                  <c:v>0.55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koulumatkasi pitenisi ja kulkisit kouluun bussilla tai taksilla?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0.33</c:v>
                </c:pt>
                <c:pt idx="1">
                  <c:v>0.43</c:v>
                </c:pt>
                <c:pt idx="2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opettaja vaihtuisi?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0.12</c:v>
                </c:pt>
                <c:pt idx="1">
                  <c:v>0.36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koulussasi olisi enemmän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0.34</c:v>
                </c:pt>
                <c:pt idx="1">
                  <c:v>0.44</c:v>
                </c:pt>
                <c:pt idx="2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olisitkin eri luokalla nykyisten luokkakavereittesi kanssa?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0.21</c:v>
                </c:pt>
                <c:pt idx="1">
                  <c:v>0.24</c:v>
                </c:pt>
                <c:pt idx="2">
                  <c:v>0.55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luokalla olet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Sheet1!$C$2:$C$3</c:f>
              <c:strCache>
                <c:ptCount val="2"/>
                <c:pt idx="0">
                  <c:v>1. -  2. luokalla</c:v>
                </c:pt>
                <c:pt idx="1">
                  <c:v>3. - 6. luokalla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0.32</c:v>
                </c:pt>
                <c:pt idx="1">
                  <c:v>0.68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luokkatilat?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0.77</c:v>
                </c:pt>
                <c:pt idx="1">
                  <c:v>0.05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opetusvälineet?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0.83</c:v>
                </c:pt>
                <c:pt idx="1">
                  <c:v>0.04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ruoka ja ruokailutilat?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0.52</c:v>
                </c:pt>
                <c:pt idx="1">
                  <c:v>0.31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sisäliikuntatilat?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</c:v>
                </c:pt>
                <c:pt idx="1">
                  <c:v>0.17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koulullasi mahdollisuudet ulkoliikuntaan?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0.78</c:v>
                </c:pt>
                <c:pt idx="1">
                  <c:v>0.09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koulusi päätettäisiin sulkea, missä koulussa haluaisit tai olisi järkevää jatkaa opiskeluasi?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kouluun</c:v>
                </c:pt>
                <c:pt idx="1">
                  <c:v>Jauhinkankaan kouluun</c:v>
                </c:pt>
                <c:pt idx="2">
                  <c:v>Lehtopään kouluun</c:v>
                </c:pt>
                <c:pt idx="3">
                  <c:v>Matkanivan kouluun</c:v>
                </c:pt>
                <c:pt idx="4">
                  <c:v>Petäjäskosken kouluun</c:v>
                </c:pt>
                <c:pt idx="5">
                  <c:v>Piipsjärven kouluun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0.62</c:v>
                </c:pt>
                <c:pt idx="1">
                  <c:v>0.29</c:v>
                </c:pt>
                <c:pt idx="2">
                  <c:v>0.05</c:v>
                </c:pt>
                <c:pt idx="3">
                  <c:v>0.19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tuntuu olla nykyisessä koulussasi?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Neutraali</c:v>
                </c:pt>
                <c:pt idx="2">
                  <c:v>Harmittaa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0.82</c:v>
                </c:pt>
                <c:pt idx="1">
                  <c:v>0.09</c:v>
                </c:pt>
                <c:pt idx="2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78C1577-BF04-40CA-8F99-6F99C372A25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23097AC-A0F2-4853-B891-5C3D199D8DA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494391-4A79-41C1-8561-B434D6193E4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9106C41-2145-4529-91F3-AA15C12EC3B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7FE1B5A-F110-49F7-9F13-D7338F21D21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F3EE675-382B-45F2-BC76-A8A7F20CA8F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2D0A2F07-8C5C-4EFF-8DE3-DE6A9BD24B8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7F7917E4-D020-410C-85CB-2E0C9B9B9B5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3123D13E-1730-4E91-B137-0219F7316D1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2463AD3C-C6B4-4F0A-A3D5-A9B09736429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D2AB1EE-91AB-4C04-B84D-6830F9F9ACC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5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Kouluverkkokysely ala-kouluille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34 vastaajaa kyselyn vastaajien kokonaismäärästä 484 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69,6%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78,3%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21, valittujen vastausten lukumäärä: 24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21, valittujen vastausten lukumäärä: 24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61,9%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Neutraali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8,8%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44,1%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24,3%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51,5%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82296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1. -  2. luokalla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3. - 6. luokalla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77,3%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82,6%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63</Paragraphs>
  <Slides>31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34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2023-03-03T11:50:38.621</cp:lastPrinted>
  <dcterms:created xsi:type="dcterms:W3CDTF">2023-03-03T09:50:38Z</dcterms:created>
  <dcterms:modified xsi:type="dcterms:W3CDTF">2023-03-03T09:50:38Z</dcterms:modified>
</cp:coreProperties>
</file>