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1.9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4" r:id="rId16"/>
    <p:sldId id="286" r:id="rId17"/>
    <p:sldId id="288" r:id="rId18"/>
    <p:sldId id="290" r:id="rId19"/>
    <p:sldId id="292" r:id="rId20"/>
    <p:sldId id="294" r:id="rId21"/>
    <p:sldId id="296" r:id="rId22"/>
    <p:sldId id="298" r:id="rId23"/>
    <p:sldId id="300" r:id="rId24"/>
    <p:sldId id="302" r:id="rId25"/>
    <p:sldId id="304" r:id="rId26"/>
    <p:sldId id="306" r:id="rId27"/>
    <p:sldId id="308" r:id="rId28"/>
    <p:sldId id="310" r:id="rId29"/>
    <p:sldId id="312" r:id="rId30"/>
    <p:sldId id="314" r:id="rId31"/>
    <p:sldId id="316" r:id="rId32"/>
  </p:sldIdLst>
  <p:sldSz cx="12192000" cy="6858000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tags" Target="tags/tag1.xml" /><Relationship Id="rId34" Type="http://schemas.openxmlformats.org/officeDocument/2006/relationships/presProps" Target="presProps.xml" /><Relationship Id="rId35" Type="http://schemas.openxmlformats.org/officeDocument/2006/relationships/viewProps" Target="viewProps.xml" /><Relationship Id="rId36" Type="http://schemas.openxmlformats.org/officeDocument/2006/relationships/theme" Target="theme/theme1.xml" /><Relationship Id="rId37" Type="http://schemas.openxmlformats.org/officeDocument/2006/relationships/tableStyles" Target="tableStyles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1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5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Valitse nykyinen koulusi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100%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Sheet1!$C$2:$C$7</c:f>
              <c:strCache>
                <c:ptCount val="6"/>
                <c:pt idx="0">
                  <c:v>Juho Oksan koulu</c:v>
                </c:pt>
                <c:pt idx="1">
                  <c:v>Jauhinkankaan koulu</c:v>
                </c:pt>
                <c:pt idx="2">
                  <c:v>Lehtopään koulu</c:v>
                </c:pt>
                <c:pt idx="3">
                  <c:v>Matkanivan koulu</c:v>
                </c:pt>
                <c:pt idx="4">
                  <c:v>Piipsjärven koulu</c:v>
                </c:pt>
                <c:pt idx="5">
                  <c:v>Petäjäskosken koulu</c:v>
                </c:pt>
              </c:strCache>
            </c:strRef>
          </c:cat>
          <c:val>
            <c:numRef>
              <c:f>Sheet1!$D$2:$D$7</c:f>
              <c:numCach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luokkaasi tulisi uusia oppilaita?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0.58</c:v>
                </c:pt>
                <c:pt idx="1">
                  <c:v>0.36</c:v>
                </c:pt>
                <c:pt idx="2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koulusi olisi kauempana kuin nyt?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0.1</c:v>
                </c:pt>
                <c:pt idx="1">
                  <c:v>0.35</c:v>
                </c:pt>
                <c:pt idx="2">
                  <c:v>0.55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koulumatkasi pitenisi ja kulkisit kouluun bussilla tai taksilla?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0.29</c:v>
                </c:pt>
                <c:pt idx="1">
                  <c:v>0.39</c:v>
                </c:pt>
                <c:pt idx="2">
                  <c:v>0.32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opettaja vaihtuisi?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0.03</c:v>
                </c:pt>
                <c:pt idx="1">
                  <c:v>0.52</c:v>
                </c:pt>
                <c:pt idx="2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koulussasi olisi enemmän oppilaita?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0.42</c:v>
                </c:pt>
                <c:pt idx="1">
                  <c:v>0.45</c:v>
                </c:pt>
                <c:pt idx="2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olisitkin eri luokalla nykyisten luokkakavereittesi kanssa?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0.19</c:v>
                </c:pt>
                <c:pt idx="1">
                  <c:v>0.36</c:v>
                </c:pt>
                <c:pt idx="2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Millä luokalla olet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Sheet1!$C$2:$C$3</c:f>
              <c:strCache>
                <c:ptCount val="2"/>
                <c:pt idx="0">
                  <c:v>1. -  2. luokalla</c:v>
                </c:pt>
                <c:pt idx="1">
                  <c:v>3. - 6. luokalla</c:v>
                </c:pt>
              </c:strCache>
            </c:strRef>
          </c:cat>
          <c:val>
            <c:numRef>
              <c:f>Sheet1!$D$2:$D$3</c:f>
              <c:numCache>
                <c:ptCount val="2"/>
                <c:pt idx="0">
                  <c:v>0.23</c:v>
                </c:pt>
                <c:pt idx="1">
                  <c:v>0.77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luokkatilat?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0.55</c:v>
                </c:pt>
                <c:pt idx="1">
                  <c:v>0.36</c:v>
                </c:pt>
                <c:pt idx="2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opetusvälineet?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0.61</c:v>
                </c:pt>
                <c:pt idx="1">
                  <c:v>0.3</c:v>
                </c:pt>
                <c:pt idx="2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ruoka ja ruokailutilat?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0.42</c:v>
                </c:pt>
                <c:pt idx="1">
                  <c:v>0.42</c:v>
                </c:pt>
                <c:pt idx="2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sisäliikuntatilat?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0.67</c:v>
                </c:pt>
                <c:pt idx="1">
                  <c:v>0.29</c:v>
                </c:pt>
                <c:pt idx="2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koulullasi mahdollisuudet ulkoliikuntaan?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0.54</c:v>
                </c:pt>
                <c:pt idx="1">
                  <c:v>0.42</c:v>
                </c:pt>
                <c:pt idx="2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Jos koulusi päätettäisiin sulkea, missä koulussa haluaisit tai olisi järkevää jatkaa opiskeluasi?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Sheet1!$C$2:$C$7</c:f>
              <c:strCache>
                <c:ptCount val="6"/>
                <c:pt idx="0">
                  <c:v>Juho Oksan kouluun</c:v>
                </c:pt>
                <c:pt idx="1">
                  <c:v>Jauhinkankaan kouluun</c:v>
                </c:pt>
                <c:pt idx="2">
                  <c:v>Lehtopään kouluun</c:v>
                </c:pt>
                <c:pt idx="3">
                  <c:v>Matkanivan kouluun</c:v>
                </c:pt>
                <c:pt idx="4">
                  <c:v>Petäjäskosken kouluun</c:v>
                </c:pt>
                <c:pt idx="5">
                  <c:v>Piipsjärven kouluun</c:v>
                </c:pt>
              </c:strCache>
            </c:strRef>
          </c:cat>
          <c:val>
            <c:numRef>
              <c:f>Sheet1!$D$2:$D$7</c:f>
              <c:numCache>
                <c:ptCount val="6"/>
                <c:pt idx="0">
                  <c:v>0.67</c:v>
                </c:pt>
                <c:pt idx="1">
                  <c:v>0.04</c:v>
                </c:pt>
                <c:pt idx="2">
                  <c:v>0.08</c:v>
                </c:pt>
                <c:pt idx="3">
                  <c:v>0.33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tuntuu olla nykyisessä koulussasi?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Neutraali</c:v>
                </c:pt>
                <c:pt idx="2">
                  <c:v>Harmittaa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0.68</c:v>
                </c:pt>
                <c:pt idx="1">
                  <c:v>0.19</c:v>
                </c:pt>
                <c:pt idx="2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3082D1A-6A42-4642-B4F8-3A006EFE1E6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DF41E1B-572C-41D4-BEA3-2A5E84C2686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19C6F95-5852-4C43-A36B-612BD3553191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2B93142-E856-47FD-99D6-C1F48B30FDD4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20961C3-AF18-4AC2-B7C8-F4B278A1C657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0CEA2929-2D76-410C-8730-3EE2F0A7554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6E2D50E2-9AA5-4943-9AB0-8671555B9D7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05EE9414-A1AA-4196-84F9-89A581F6A9E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DC4E2414-3C7F-497C-9C14-82B80B079B1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04AFF3F8-C553-4FAF-8658-43600CF5BB3D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C5B8C7C3-3E8F-4252-B61E-3D07B7908817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5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6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7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8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9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0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2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3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4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5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4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635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ctr"/>
          <a:lstStyle/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Perusraportti</a:t>
            </a:r>
          </a:p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Kouluverkkokysely ala-kouluille</a:t>
            </a:r>
          </a:p>
          <a:p>
            <a:pPr algn="ctr"/>
            <a:r>
              <a:rPr sz="1400" b="0" i="0" u="none">
                <a:solidFill>
                  <a:srgbClr val="333333"/>
                </a:solidFill>
                <a:latin typeface="Arial"/>
              </a:rPr>
              <a:t>Näytetään 31 vastaajaa kyselyn vastaajien kokonaismäärästä 484 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Millaiset ovat mielestäsi koulusi ruoka ja ruokailutilat?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Millaiset ovat mielestäsi koulusi ruoka ja ruokailutilat?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41,7%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16,6%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6. Millaiset ovat mielestäsi koulusi sisäliikuntatilat?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6. Millaiset ovat mielestäsi koulusi sisäliikuntatilat?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66,6%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4,2%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7. Millaiset ovat mielestäsi koulullasi mahdollisuudet ulkoliikuntaan?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7. Millaiset ovat mielestäsi koulullasi mahdollisuudet ulkoliikuntaan?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54,1%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4,2%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8. Jos koulusi päätettäisiin sulkea, missä koulussa haluaisit tai olisi järkevää jatkaa opiskeluasi?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24, valittujen vastausten lukumäärä: 27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8. Jos koulusi päätettäisiin sulkea, missä koulussa haluaisit tai olisi järkevää jatkaa opiskeluasi?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24, valittujen vastausten lukumäärä: 27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92024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Juho Oksan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66,7%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Jauhinkankaan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Lehtopään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Matkanivan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Petäjäskosken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Piipsjärven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9. MIltä tuntuu olla nykyisessä koulussasi?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31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9. MIltä tuntuu olla nykyisessä koulussasi?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31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67,7%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Neutraali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12,9%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Valitse nykyinen koulusi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31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10. Miltä tuntuisi, jos luokkaasi tulisi uusia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31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10. Miltä tuntuisi, jos luokkaasi tulisi uusia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31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58,1%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6,4%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11. Miltä tuntuisi, jos koulusi olisi kauempana kuin nyt?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29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11. Miltä tuntuisi, jos koulusi olisi kauempana kuin nyt?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29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55,2%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12. Miltä tuntuisi, jos koulumatkasi pitenisi ja kulkisit kouluun bussilla tai taksilla?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31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12. Miltä tuntuisi, jos koulumatkasi pitenisi ja kulkisit kouluun bussilla tai taksilla?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31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38,7%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32,3%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13. Miltä tuntuisi, jos opettaja vaihtuisi?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31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13. Miltä tuntuisi, jos opettaja vaihtuisi?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31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3,2%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51,6%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45,2%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14. Miltä tuntuisi, jos koulussasi olisi enemmän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31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14. Miltä tuntuisi, jos koulussasi olisi enemmän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31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41,9%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45,2%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12,9%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Valitse nykyinen koulusi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31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92024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Juho Oksan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Jauhinkankaan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Lehtopään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Matkanivan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Piipsjärven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Petäjäskosken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15. Miltä tuntuisi, jos olisitkin eri luokalla nykyisten luokkakavereittesi kanssa?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31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15. Miltä tuntuisi, jos olisitkin eri luokalla nykyisten luokkakavereittesi kanssa?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31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45,2%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Millä luokalla olet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30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Millä luokalla olet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30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82296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1. -  2. luokalla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3. - 6. luokalla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76,7%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Millaiset ovat mielestäsi koulusi luokkatilat?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22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Millaiset ovat mielestäsi koulusi luokkatilat?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22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54,5%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9,1%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Millaiset ovat mielestäsi koulusi opetusvälineet?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23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Millaiset ovat mielestäsi koulusi opetusvälineet?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23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60,9%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8,7%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1.09.14"/>
  <p:tag name="AS_TITLE" val="Aspose.Slides for .NET 4.0 Client Profile"/>
  <p:tag name="AS_VERSION" val="21.9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63</Paragraphs>
  <Slides>31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baseType="lpstr" size="34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21.0900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2023-03-03T11:51:14.589</cp:lastPrinted>
  <dcterms:created xsi:type="dcterms:W3CDTF">2023-03-03T09:51:14Z</dcterms:created>
  <dcterms:modified xsi:type="dcterms:W3CDTF">2023-03-03T09:51:14Z</dcterms:modified>
</cp:coreProperties>
</file>