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0.69</c:v>
                </c:pt>
                <c:pt idx="1">
                  <c:v>0.29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0.07</c:v>
                </c:pt>
                <c:pt idx="1">
                  <c:v>0.33</c:v>
                </c:pt>
                <c:pt idx="2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0.2</c:v>
                </c:pt>
                <c:pt idx="1">
                  <c:v>0.41</c:v>
                </c:pt>
                <c:pt idx="2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0.02</c:v>
                </c:pt>
                <c:pt idx="1">
                  <c:v>0.48</c:v>
                </c:pt>
                <c:pt idx="2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0.48</c:v>
                </c:pt>
                <c:pt idx="1">
                  <c:v>0.45</c:v>
                </c:pt>
                <c:pt idx="2">
                  <c:v>0.07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0.16</c:v>
                </c:pt>
                <c:pt idx="1">
                  <c:v>0.48</c:v>
                </c:pt>
                <c:pt idx="2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0.83</c:v>
                </c:pt>
                <c:pt idx="1">
                  <c:v>0.17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0.78</c:v>
                </c:pt>
                <c:pt idx="1">
                  <c:v>0.22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0.94</c:v>
                </c:pt>
                <c:pt idx="1">
                  <c:v>0.06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0.72</c:v>
                </c:pt>
                <c:pt idx="1">
                  <c:v>0.25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0.83</c:v>
                </c:pt>
                <c:pt idx="1">
                  <c:v>0.17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0.47</c:v>
                </c:pt>
                <c:pt idx="1">
                  <c:v>0.09</c:v>
                </c:pt>
                <c:pt idx="2">
                  <c:v>0</c:v>
                </c:pt>
                <c:pt idx="3">
                  <c:v>0</c:v>
                </c:pt>
                <c:pt idx="4">
                  <c:v>0.34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0.84</c:v>
                </c:pt>
                <c:pt idx="1">
                  <c:v>0.16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630DFE-A25C-4999-93D5-609193A912D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E449B64-137B-4B29-9F14-1EBBB92853F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6540132-D90C-489F-8075-51FE9F6E147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944562-8A59-40C9-A439-CB30110FF39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81683D-F2AC-4F0A-8524-8F020204483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BFAA6E4-706F-42C6-AA74-BF189F44FB1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08CE4D32-ABC1-4007-A86F-A3301014557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320E715A-7B74-44A3-83F1-F0C252E54A1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345613D0-2B6D-4FB2-80C0-F1A2192B359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29A3A77-2A7A-4971-AE98-B83E33DAF4B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5BC4D80-7612-408A-8F0E-4F6F144A207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45 vastaajaa kyselyn vastaajien kokonaismäärästä 484 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94,4%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32, valittujen vastausten lukumäärä: 32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32, valittujen vastausten lukumäärä: 32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60,5%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20,5%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77,8%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2023-03-03T11:52:26.004</cp:lastPrinted>
  <dcterms:created xsi:type="dcterms:W3CDTF">2023-03-03T09:52:26Z</dcterms:created>
  <dcterms:modified xsi:type="dcterms:W3CDTF">2023-03-03T09:52:26Z</dcterms:modified>
</cp:coreProperties>
</file>