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0.39</c:v>
                </c:pt>
                <c:pt idx="1">
                  <c:v>0.54</c:v>
                </c:pt>
                <c:pt idx="2">
                  <c:v>0.07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0.11</c:v>
                </c:pt>
                <c:pt idx="1">
                  <c:v>0.46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0.36</c:v>
                </c:pt>
                <c:pt idx="1">
                  <c:v>0.57</c:v>
                </c:pt>
                <c:pt idx="2">
                  <c:v>0.07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0.11</c:v>
                </c:pt>
                <c:pt idx="1">
                  <c:v>0.46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0.43</c:v>
                </c:pt>
                <c:pt idx="1">
                  <c:v>0.39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0.18</c:v>
                </c:pt>
                <c:pt idx="1">
                  <c:v>0.43</c:v>
                </c:pt>
                <c:pt idx="2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0.89</c:v>
                </c:pt>
                <c:pt idx="1">
                  <c:v>0.11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0.84</c:v>
                </c:pt>
                <c:pt idx="1">
                  <c:v>0.16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0.48</c:v>
                </c:pt>
                <c:pt idx="1">
                  <c:v>0.47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0.72</c:v>
                </c:pt>
                <c:pt idx="1">
                  <c:v>0.22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0.63</c:v>
                </c:pt>
                <c:pt idx="1">
                  <c:v>0.37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0.95</c:v>
                </c:pt>
                <c:pt idx="1">
                  <c:v>0</c:v>
                </c:pt>
                <c:pt idx="2">
                  <c:v>0</c:v>
                </c:pt>
                <c:pt idx="3">
                  <c:v>0.05</c:v>
                </c:pt>
                <c:pt idx="4">
                  <c:v>0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0.75</c:v>
                </c:pt>
                <c:pt idx="1">
                  <c:v>0.25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4468EE6-622B-42D7-A6BB-145F44C47C3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3DF0F5A-AC1A-4AA9-B542-DED907C6175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11A0ED2-F27C-47BE-9EFD-85A95E421A3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FA2B015-B61E-443D-BE1B-586713A9617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00A448-7BBB-4E70-ACE9-86ED95F5EBF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0CC3BDB-E29A-460E-9234-354D0C75BB3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88DA623E-7062-4BDD-B92D-777BC5D6529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FD5DB0B5-7090-4A65-A422-8C492B090BE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ACD75247-B7B8-4845-AAFB-A5B6A3B3233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00102C8-EC92-4B3B-A1AE-4CF0411DF7A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7AED8D0-6596-4C5B-A872-DEEE25FEE4B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28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19, valittujen vastausten lukumäärä: 20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19, valittujen vastausten lukumäärä: 20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27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27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89,5%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2023-03-03T11:51:50.688</cp:lastPrinted>
  <dcterms:created xsi:type="dcterms:W3CDTF">2023-03-03T09:51:50Z</dcterms:created>
  <dcterms:modified xsi:type="dcterms:W3CDTF">2023-03-03T09:51:51Z</dcterms:modified>
</cp:coreProperties>
</file>