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8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763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954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97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6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71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04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020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686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50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93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10619-0D61-426D-9D2A-73F13F124E2E}" type="datetimeFigureOut">
              <a:rPr lang="fi-FI" smtClean="0"/>
              <a:t>21.2.2020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1E305-F684-47B3-8682-41F5476029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141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juliusvaraus.fi/julius/etu?companyId=15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Ohje </a:t>
            </a:r>
            <a:r>
              <a:rPr lang="fi-FI" sz="4000" dirty="0" smtClean="0"/>
              <a:t>Julius-varauksen</a:t>
            </a:r>
            <a:r>
              <a:rPr lang="fi-FI" dirty="0" smtClean="0"/>
              <a:t> tekemiseen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Luo ensin tunnus </a:t>
            </a:r>
          </a:p>
          <a:p>
            <a:r>
              <a:rPr lang="fi-FI" sz="2400" u="sng" dirty="0">
                <a:hlinkClick r:id="rId2"/>
              </a:rPr>
              <a:t>https://juliusvaraus.fi/julius/etu?companyId=153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236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Valitse kalenterista oikea kohde</a:t>
            </a:r>
            <a:endParaRPr lang="fi-FI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809" y="1600200"/>
            <a:ext cx="394438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73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Liikuntasalin varauksen voi tehdä aikaisintaan 7 pv aiemmin. Kun valitset kuukausinäkymän, niin pääset hakemukseen päivämäärän kohdalta.</a:t>
            </a:r>
            <a:endParaRPr lang="fi-FI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309" y="1600200"/>
            <a:ext cx="502338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30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	</a:t>
            </a:r>
            <a:r>
              <a:rPr lang="fi-FI" sz="2000" dirty="0" smtClean="0"/>
              <a:t>Yksittäisen</a:t>
            </a:r>
            <a:r>
              <a:rPr lang="fi-FI" dirty="0" smtClean="0"/>
              <a:t> </a:t>
            </a:r>
            <a:r>
              <a:rPr lang="fi-FI" sz="2000" dirty="0" smtClean="0"/>
              <a:t>vuoron varaus</a:t>
            </a:r>
            <a:endParaRPr lang="fi-FI" sz="20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356" y="1600200"/>
            <a:ext cx="38912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97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000" dirty="0" smtClean="0"/>
              <a:t>Vakiovuorossa valitset aikavälin, toistuvuuden ja lisäät kellonajat oikean päivän kohdalle. Sen jälkeen painat Lisää. Ohjelma ilmoittaa, jos teet päällekkäistä </a:t>
            </a:r>
            <a:r>
              <a:rPr lang="fi-FI" sz="2000" dirty="0"/>
              <a:t>varausta. Päällekkäisen varauksen voit poistaa tai muuttaa </a:t>
            </a:r>
            <a:r>
              <a:rPr lang="fi-FI" sz="2000" dirty="0" smtClean="0"/>
              <a:t>päivää/kellonaikaa</a:t>
            </a:r>
            <a:r>
              <a:rPr lang="fi-FI" sz="2000" dirty="0"/>
              <a:t> </a:t>
            </a:r>
            <a:r>
              <a:rPr lang="fi-FI" sz="1300" dirty="0" smtClean="0"/>
              <a:t>(ohje seuraavalla sivulla)</a:t>
            </a:r>
            <a:endParaRPr lang="fi-FI" sz="13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176" y="1600200"/>
            <a:ext cx="434164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77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301006"/>
          </a:xfrm>
        </p:spPr>
        <p:txBody>
          <a:bodyPr>
            <a:normAutofit fontScale="90000"/>
          </a:bodyPr>
          <a:lstStyle/>
          <a:p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Jos </a:t>
            </a:r>
            <a:r>
              <a:rPr lang="fi-FI" sz="2000" dirty="0" smtClean="0"/>
              <a:t>haluat muuttaa </a:t>
            </a:r>
            <a:r>
              <a:rPr lang="fi-FI" sz="2000" dirty="0" smtClean="0"/>
              <a:t>koko varausta</a:t>
            </a:r>
            <a:r>
              <a:rPr lang="fi-FI" sz="2000" dirty="0" smtClean="0"/>
              <a:t>, valitse Tyhjennä ajat ja tee uusi varaushaku. </a:t>
            </a:r>
            <a:r>
              <a:rPr lang="fi-FI" sz="2000" dirty="0" smtClean="0"/>
              <a:t>         Jos </a:t>
            </a:r>
            <a:r>
              <a:rPr lang="fi-FI" sz="2000" dirty="0" smtClean="0"/>
              <a:t>haluat poistaa jonkun päivän, valitse oikeasta reunasta Poista painike. </a:t>
            </a:r>
            <a:r>
              <a:rPr lang="fi-FI" sz="2000" dirty="0" smtClean="0"/>
              <a:t>             Sitten </a:t>
            </a:r>
            <a:r>
              <a:rPr lang="fi-FI" sz="2000" dirty="0" smtClean="0"/>
              <a:t>painat Tallenna varaus.</a:t>
            </a:r>
            <a:br>
              <a:rPr lang="fi-FI" sz="2000" dirty="0" smtClean="0"/>
            </a:br>
            <a:endParaRPr lang="fi-FI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975" y="1600200"/>
            <a:ext cx="61100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56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Paina lopuksi Tallenna varaus painiketta. Saat sähköpostiin vahvistetusta vuorosta viestin, jossa näkyy varauksen hinta ja </a:t>
            </a:r>
            <a:r>
              <a:rPr lang="fi-FI" sz="2000" dirty="0" smtClean="0"/>
              <a:t>ovikoodi (koulujen tilat).</a:t>
            </a:r>
            <a:endParaRPr lang="fi-FI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42" y="1600200"/>
            <a:ext cx="588011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39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91</Words>
  <Application>Microsoft Office PowerPoint</Application>
  <PresentationFormat>Näytössä katseltava diaesitys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Ohje Julius-varauksen tekemiseen</vt:lpstr>
      <vt:lpstr>Valitse kalenterista oikea kohde</vt:lpstr>
      <vt:lpstr>Liikuntasalin varauksen voi tehdä aikaisintaan 7 pv aiemmin. Kun valitset kuukausinäkymän, niin pääset hakemukseen päivämäärän kohdalta.</vt:lpstr>
      <vt:lpstr> Yksittäisen vuoron varaus</vt:lpstr>
      <vt:lpstr>Vakiovuorossa valitset aikavälin, toistuvuuden ja lisäät kellonajat oikean päivän kohdalle. Sen jälkeen painat Lisää. Ohjelma ilmoittaa, jos teet päällekkäistä varausta. Päällekkäisen varauksen voit poistaa tai muuttaa päivää/kellonaikaa (ohje seuraavalla sivulla)</vt:lpstr>
      <vt:lpstr> Jos haluat muuttaa koko varausta, valitse Tyhjennä ajat ja tee uusi varaushaku.          Jos haluat poistaa jonkun päivän, valitse oikeasta reunasta Poista painike.              Sitten painat Tallenna varaus. </vt:lpstr>
      <vt:lpstr>Paina lopuksi Tallenna varaus painiketta. Saat sähköpostiin vahvistetusta vuorosta viestin, jossa näkyy varauksen hinta ja ovikoodi (koulujen tilat).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 Julius-varauksen tekemiseen</dc:title>
  <dc:creator>Riitta Luoto</dc:creator>
  <cp:lastModifiedBy>Riitta Luoto</cp:lastModifiedBy>
  <cp:revision>10</cp:revision>
  <cp:lastPrinted>2020-02-21T07:21:26Z</cp:lastPrinted>
  <dcterms:created xsi:type="dcterms:W3CDTF">2020-02-20T11:30:43Z</dcterms:created>
  <dcterms:modified xsi:type="dcterms:W3CDTF">2020-02-21T07:27:14Z</dcterms:modified>
</cp:coreProperties>
</file>