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  <p:sldMasterId id="2147483716" r:id="rId6"/>
    <p:sldMasterId id="2147483742" r:id="rId7"/>
    <p:sldMasterId id="2147483768" r:id="rId8"/>
  </p:sldMasterIdLst>
  <p:notesMasterIdLst>
    <p:notesMasterId r:id="rId24"/>
  </p:notesMasterIdLst>
  <p:handoutMasterIdLst>
    <p:handoutMasterId r:id="rId25"/>
  </p:handoutMasterIdLst>
  <p:sldIdLst>
    <p:sldId id="346" r:id="rId9"/>
    <p:sldId id="347" r:id="rId10"/>
    <p:sldId id="360" r:id="rId11"/>
    <p:sldId id="355" r:id="rId12"/>
    <p:sldId id="356" r:id="rId13"/>
    <p:sldId id="331" r:id="rId14"/>
    <p:sldId id="300" r:id="rId15"/>
    <p:sldId id="353" r:id="rId16"/>
    <p:sldId id="357" r:id="rId17"/>
    <p:sldId id="351" r:id="rId18"/>
    <p:sldId id="332" r:id="rId19"/>
    <p:sldId id="308" r:id="rId20"/>
    <p:sldId id="309" r:id="rId21"/>
    <p:sldId id="358" r:id="rId22"/>
    <p:sldId id="359" r:id="rId23"/>
  </p:sldIdLst>
  <p:sldSz cx="9144000" cy="5143500" type="screen16x9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8">
          <p15:clr>
            <a:srgbClr val="A4A3A4"/>
          </p15:clr>
        </p15:guide>
        <p15:guide id="2" orient="horz" pos="2346">
          <p15:clr>
            <a:srgbClr val="A4A3A4"/>
          </p15:clr>
        </p15:guide>
        <p15:guide id="3" orient="horz" pos="985">
          <p15:clr>
            <a:srgbClr val="A4A3A4"/>
          </p15:clr>
        </p15:guide>
        <p15:guide id="4" orient="horz" pos="441">
          <p15:clr>
            <a:srgbClr val="A4A3A4"/>
          </p15:clr>
        </p15:guide>
        <p15:guide id="5" orient="horz" pos="894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1529">
          <p15:clr>
            <a:srgbClr val="A4A3A4"/>
          </p15:clr>
        </p15:guide>
        <p15:guide id="8" pos="2880">
          <p15:clr>
            <a:srgbClr val="A4A3A4"/>
          </p15:clr>
        </p15:guide>
        <p15:guide id="9" pos="385">
          <p15:clr>
            <a:srgbClr val="A4A3A4"/>
          </p15:clr>
        </p15:guide>
        <p15:guide id="10" pos="5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-käyttäjä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00"/>
    <a:srgbClr val="686868"/>
    <a:srgbClr val="EE7600"/>
    <a:srgbClr val="6B2424"/>
    <a:srgbClr val="6900E0"/>
    <a:srgbClr val="EB2525"/>
    <a:srgbClr val="FFB400"/>
    <a:srgbClr val="FF009C"/>
    <a:srgbClr val="B533B0"/>
    <a:srgbClr val="00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86214"/>
  </p:normalViewPr>
  <p:slideViewPr>
    <p:cSldViewPr showGuides="1">
      <p:cViewPr>
        <p:scale>
          <a:sx n="110" d="100"/>
          <a:sy n="110" d="100"/>
        </p:scale>
        <p:origin x="-658" y="-43"/>
      </p:cViewPr>
      <p:guideLst>
        <p:guide orient="horz" pos="1938"/>
        <p:guide orient="horz" pos="2346"/>
        <p:guide orient="horz" pos="985"/>
        <p:guide orient="horz" pos="441"/>
        <p:guide orient="horz" pos="894"/>
        <p:guide orient="horz" pos="3117"/>
        <p:guide orient="horz" pos="1529"/>
        <p:guide pos="2880"/>
        <p:guide pos="385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orient="horz" pos="3127"/>
        <p:guide pos="216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>
              <a:solidFill>
                <a:srgbClr val="68686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A323A-5DD0-47FC-89DE-FCFD81C851DA}" type="datetimeFigureOut">
              <a:rPr lang="fi-FI" sz="800" smtClean="0">
                <a:solidFill>
                  <a:srgbClr val="686868"/>
                </a:solidFill>
              </a:rPr>
              <a:t>19.12.2019</a:t>
            </a:fld>
            <a:endParaRPr lang="fi-FI" sz="800">
              <a:solidFill>
                <a:srgbClr val="68686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solidFill>
                <a:srgbClr val="68686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88897-31A5-4E1C-A696-D9786DB1A45F}" type="slidenum">
              <a:rPr lang="fi-FI" sz="800" smtClean="0">
                <a:solidFill>
                  <a:srgbClr val="686868"/>
                </a:solidFill>
              </a:rPr>
              <a:t>‹#›</a:t>
            </a:fld>
            <a:endParaRPr lang="fi-FI" sz="800">
              <a:solidFill>
                <a:srgbClr val="686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40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rgbClr val="686868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rgbClr val="686868"/>
                </a:solidFill>
              </a:defRPr>
            </a:lvl1pPr>
          </a:lstStyle>
          <a:p>
            <a:fld id="{99CC2771-0899-4F15-958A-C9C5448926D1}" type="datetimeFigureOut">
              <a:rPr lang="fi-FI" smtClean="0"/>
              <a:pPr/>
              <a:t>19.12.2019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rgbClr val="686868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rgbClr val="686868"/>
                </a:solidFill>
              </a:defRPr>
            </a:lvl1pPr>
          </a:lstStyle>
          <a:p>
            <a:fld id="{BD448C80-C7BC-4970-96E5-613506FFA41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83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rgbClr val="686868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rgbClr val="686868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rgbClr val="686868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rgbClr val="686868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rgbClr val="686868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rgbClr val="686868"/>
                </a:solidFill>
                <a:effectLst/>
                <a:latin typeface="+mn-lt"/>
                <a:ea typeface="+mn-ea"/>
                <a:cs typeface="+mn-cs"/>
              </a:rPr>
              <a:t>Pk-rahoituksen painopistealueet:</a:t>
            </a:r>
            <a:r>
              <a:rPr lang="fi-FI" sz="1200" kern="1200" baseline="0" dirty="0" smtClean="0">
                <a:solidFill>
                  <a:srgbClr val="686868"/>
                </a:solidFill>
                <a:effectLst/>
                <a:latin typeface="+mn-lt"/>
                <a:ea typeface="+mn-ea"/>
                <a:cs typeface="+mn-cs"/>
              </a:rPr>
              <a:t> yritysten yleisimmät muutostilanteet ja niihin liittyvät rahoitustarpeet</a:t>
            </a:r>
            <a:endParaRPr lang="fi-FI" sz="1200" kern="1200" dirty="0" smtClean="0">
              <a:solidFill>
                <a:srgbClr val="686868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 smtClean="0">
              <a:solidFill>
                <a:srgbClr val="686868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rgbClr val="686868"/>
                </a:solidFill>
                <a:effectLst/>
                <a:latin typeface="+mn-lt"/>
                <a:ea typeface="+mn-ea"/>
                <a:cs typeface="+mn-cs"/>
              </a:rPr>
              <a:t>”Yrityksissä omistajanvaihdoksia tehdään useissa eri vaiheissa. Muutokseen herätään usein kuitenkin liian myöhään, jolloin yrityksen liiketoiminta on saattanut polkea pitkään paikallaan.</a:t>
            </a:r>
            <a:r>
              <a:rPr lang="fi-FI" sz="1200" kern="1200" baseline="0" dirty="0" smtClean="0">
                <a:solidFill>
                  <a:srgbClr val="68686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smtClean="0">
                <a:solidFill>
                  <a:srgbClr val="686868"/>
                </a:solidFill>
                <a:effectLst/>
                <a:latin typeface="+mn-lt"/>
                <a:ea typeface="+mn-ea"/>
                <a:cs typeface="+mn-cs"/>
              </a:rPr>
              <a:t>Yrittäjien olisi hyvä alkaa miettiä yrityksensä mahdollista myyntiä jo hyvissä ajoin, ennen kuin tilanne on vielä ajankohtainen. Myyntikuntoinen yritys on elinvoimainen yritys. Sen arvon tuntevat kaikki, myös potentiaaliset ostajat.</a:t>
            </a:r>
            <a:r>
              <a:rPr lang="en-US" dirty="0" smtClean="0">
                <a:effectLst/>
              </a:rPr>
              <a:t> “</a:t>
            </a:r>
            <a:endParaRPr lang="en-US" sz="1200" kern="1200" dirty="0" smtClean="0">
              <a:solidFill>
                <a:srgbClr val="686868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8C80-C7BC-4970-96E5-613506FFA41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93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8C80-C7BC-4970-96E5-613506FFA41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188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F328-8C50-4214-B5C4-2A2A0A9BED0E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74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8C80-C7BC-4970-96E5-613506FFA41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22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8C80-C7BC-4970-96E5-613506FFA41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106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8C80-C7BC-4970-96E5-613506FFA41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70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8C80-C7BC-4970-96E5-613506FFA41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26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8C80-C7BC-4970-96E5-613506FFA41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37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rgbClr val="6868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3731-39DB-45E2-964B-01206CFC0BB8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566421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secondar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 rot="5400000" flipH="1">
            <a:off x="3433279" y="358989"/>
            <a:ext cx="2715766" cy="1997788"/>
          </a:xfrm>
          <a:custGeom>
            <a:avLst/>
            <a:gdLst/>
            <a:ahLst/>
            <a:cxnLst/>
            <a:rect l="l" t="t" r="r" b="b"/>
            <a:pathLst>
              <a:path w="2715766" h="1997788">
                <a:moveTo>
                  <a:pt x="2715766" y="1420588"/>
                </a:moveTo>
                <a:lnTo>
                  <a:pt x="2715766" y="0"/>
                </a:lnTo>
                <a:lnTo>
                  <a:pt x="2308098" y="86237"/>
                </a:lnTo>
                <a:lnTo>
                  <a:pt x="1877606" y="178131"/>
                </a:lnTo>
                <a:lnTo>
                  <a:pt x="1446287" y="269196"/>
                </a:lnTo>
                <a:lnTo>
                  <a:pt x="1015795" y="361090"/>
                </a:lnTo>
                <a:lnTo>
                  <a:pt x="584475" y="452156"/>
                </a:lnTo>
                <a:lnTo>
                  <a:pt x="154812" y="544049"/>
                </a:lnTo>
                <a:lnTo>
                  <a:pt x="148189" y="545705"/>
                </a:lnTo>
                <a:lnTo>
                  <a:pt x="140738" y="547361"/>
                </a:lnTo>
                <a:lnTo>
                  <a:pt x="130803" y="550672"/>
                </a:lnTo>
                <a:lnTo>
                  <a:pt x="119213" y="554811"/>
                </a:lnTo>
                <a:lnTo>
                  <a:pt x="105967" y="559779"/>
                </a:lnTo>
                <a:lnTo>
                  <a:pt x="91894" y="567230"/>
                </a:lnTo>
                <a:lnTo>
                  <a:pt x="84443" y="571369"/>
                </a:lnTo>
                <a:lnTo>
                  <a:pt x="77820" y="576336"/>
                </a:lnTo>
                <a:lnTo>
                  <a:pt x="70369" y="581303"/>
                </a:lnTo>
                <a:lnTo>
                  <a:pt x="62918" y="587098"/>
                </a:lnTo>
                <a:lnTo>
                  <a:pt x="56295" y="593721"/>
                </a:lnTo>
                <a:lnTo>
                  <a:pt x="48844" y="600344"/>
                </a:lnTo>
                <a:lnTo>
                  <a:pt x="42221" y="607795"/>
                </a:lnTo>
                <a:lnTo>
                  <a:pt x="36426" y="615246"/>
                </a:lnTo>
                <a:lnTo>
                  <a:pt x="29803" y="624353"/>
                </a:lnTo>
                <a:lnTo>
                  <a:pt x="24008" y="633459"/>
                </a:lnTo>
                <a:lnTo>
                  <a:pt x="19041" y="643394"/>
                </a:lnTo>
                <a:lnTo>
                  <a:pt x="14074" y="654156"/>
                </a:lnTo>
                <a:lnTo>
                  <a:pt x="9935" y="664918"/>
                </a:lnTo>
                <a:lnTo>
                  <a:pt x="6623" y="677336"/>
                </a:lnTo>
                <a:lnTo>
                  <a:pt x="4139" y="689754"/>
                </a:lnTo>
                <a:lnTo>
                  <a:pt x="1656" y="703828"/>
                </a:lnTo>
                <a:lnTo>
                  <a:pt x="828" y="710451"/>
                </a:lnTo>
                <a:lnTo>
                  <a:pt x="828" y="717902"/>
                </a:lnTo>
                <a:lnTo>
                  <a:pt x="0" y="733631"/>
                </a:lnTo>
                <a:lnTo>
                  <a:pt x="0" y="1365296"/>
                </a:lnTo>
                <a:lnTo>
                  <a:pt x="0" y="1997788"/>
                </a:lnTo>
                <a:lnTo>
                  <a:pt x="433803" y="1905067"/>
                </a:lnTo>
                <a:lnTo>
                  <a:pt x="868434" y="1813173"/>
                </a:lnTo>
                <a:lnTo>
                  <a:pt x="1302238" y="1721280"/>
                </a:lnTo>
                <a:lnTo>
                  <a:pt x="1736869" y="1629386"/>
                </a:lnTo>
                <a:lnTo>
                  <a:pt x="2171500" y="1536665"/>
                </a:lnTo>
                <a:lnTo>
                  <a:pt x="2605303" y="1443943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 rot="5400000" flipH="1">
            <a:off x="6109873" y="-47518"/>
            <a:ext cx="1707654" cy="1783775"/>
          </a:xfrm>
          <a:custGeom>
            <a:avLst/>
            <a:gdLst/>
            <a:ahLst/>
            <a:cxnLst/>
            <a:rect l="l" t="t" r="r" b="b"/>
            <a:pathLst>
              <a:path w="1707654" h="1783775">
                <a:moveTo>
                  <a:pt x="1707654" y="1421550"/>
                </a:moveTo>
                <a:lnTo>
                  <a:pt x="1707654" y="0"/>
                </a:lnTo>
                <a:lnTo>
                  <a:pt x="1446287" y="55183"/>
                </a:lnTo>
                <a:lnTo>
                  <a:pt x="1015795" y="147077"/>
                </a:lnTo>
                <a:lnTo>
                  <a:pt x="584475" y="238143"/>
                </a:lnTo>
                <a:lnTo>
                  <a:pt x="154812" y="330036"/>
                </a:lnTo>
                <a:lnTo>
                  <a:pt x="148189" y="331692"/>
                </a:lnTo>
                <a:lnTo>
                  <a:pt x="140738" y="333348"/>
                </a:lnTo>
                <a:lnTo>
                  <a:pt x="130803" y="336659"/>
                </a:lnTo>
                <a:lnTo>
                  <a:pt x="119213" y="340798"/>
                </a:lnTo>
                <a:lnTo>
                  <a:pt x="105967" y="345766"/>
                </a:lnTo>
                <a:lnTo>
                  <a:pt x="91893" y="353217"/>
                </a:lnTo>
                <a:lnTo>
                  <a:pt x="84443" y="357356"/>
                </a:lnTo>
                <a:lnTo>
                  <a:pt x="77820" y="362323"/>
                </a:lnTo>
                <a:lnTo>
                  <a:pt x="70369" y="367290"/>
                </a:lnTo>
                <a:lnTo>
                  <a:pt x="62918" y="373085"/>
                </a:lnTo>
                <a:lnTo>
                  <a:pt x="56295" y="379708"/>
                </a:lnTo>
                <a:lnTo>
                  <a:pt x="48844" y="386331"/>
                </a:lnTo>
                <a:lnTo>
                  <a:pt x="42221" y="393782"/>
                </a:lnTo>
                <a:lnTo>
                  <a:pt x="36426" y="401233"/>
                </a:lnTo>
                <a:lnTo>
                  <a:pt x="29803" y="410340"/>
                </a:lnTo>
                <a:lnTo>
                  <a:pt x="24008" y="419446"/>
                </a:lnTo>
                <a:lnTo>
                  <a:pt x="19041" y="429381"/>
                </a:lnTo>
                <a:lnTo>
                  <a:pt x="14074" y="440143"/>
                </a:lnTo>
                <a:lnTo>
                  <a:pt x="9934" y="450905"/>
                </a:lnTo>
                <a:lnTo>
                  <a:pt x="6623" y="463323"/>
                </a:lnTo>
                <a:lnTo>
                  <a:pt x="4139" y="475741"/>
                </a:lnTo>
                <a:lnTo>
                  <a:pt x="1656" y="489815"/>
                </a:lnTo>
                <a:lnTo>
                  <a:pt x="828" y="496438"/>
                </a:lnTo>
                <a:lnTo>
                  <a:pt x="828" y="503889"/>
                </a:lnTo>
                <a:lnTo>
                  <a:pt x="0" y="519618"/>
                </a:lnTo>
                <a:lnTo>
                  <a:pt x="0" y="1151283"/>
                </a:lnTo>
                <a:lnTo>
                  <a:pt x="0" y="1783775"/>
                </a:lnTo>
                <a:lnTo>
                  <a:pt x="433803" y="1691054"/>
                </a:lnTo>
                <a:lnTo>
                  <a:pt x="868434" y="1599160"/>
                </a:lnTo>
                <a:lnTo>
                  <a:pt x="1302238" y="1507267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 rot="5400000" flipH="1">
            <a:off x="1535160" y="3816318"/>
            <a:ext cx="1018465" cy="1635898"/>
          </a:xfrm>
          <a:custGeom>
            <a:avLst/>
            <a:gdLst/>
            <a:ahLst/>
            <a:cxnLst/>
            <a:rect l="l" t="t" r="r" b="b"/>
            <a:pathLst>
              <a:path w="1018465" h="1635898">
                <a:moveTo>
                  <a:pt x="1018465" y="1283198"/>
                </a:moveTo>
                <a:lnTo>
                  <a:pt x="1018465" y="641599"/>
                </a:lnTo>
                <a:lnTo>
                  <a:pt x="1018465" y="0"/>
                </a:lnTo>
                <a:lnTo>
                  <a:pt x="587973" y="91066"/>
                </a:lnTo>
                <a:lnTo>
                  <a:pt x="156654" y="182131"/>
                </a:lnTo>
                <a:lnTo>
                  <a:pt x="0" y="215270"/>
                </a:lnTo>
                <a:lnTo>
                  <a:pt x="0" y="1635898"/>
                </a:lnTo>
                <a:lnTo>
                  <a:pt x="23367" y="1630903"/>
                </a:lnTo>
                <a:lnTo>
                  <a:pt x="457998" y="1539010"/>
                </a:lnTo>
                <a:lnTo>
                  <a:pt x="892629" y="1447116"/>
                </a:lnTo>
                <a:lnTo>
                  <a:pt x="898424" y="1445460"/>
                </a:lnTo>
                <a:lnTo>
                  <a:pt x="904219" y="1443805"/>
                </a:lnTo>
                <a:lnTo>
                  <a:pt x="912498" y="1440493"/>
                </a:lnTo>
                <a:lnTo>
                  <a:pt x="921605" y="1436354"/>
                </a:lnTo>
                <a:lnTo>
                  <a:pt x="932367" y="1431387"/>
                </a:lnTo>
                <a:lnTo>
                  <a:pt x="943957" y="1424764"/>
                </a:lnTo>
                <a:lnTo>
                  <a:pt x="955547" y="1417313"/>
                </a:lnTo>
                <a:lnTo>
                  <a:pt x="967137" y="1407378"/>
                </a:lnTo>
                <a:lnTo>
                  <a:pt x="972932" y="1401583"/>
                </a:lnTo>
                <a:lnTo>
                  <a:pt x="978727" y="1395788"/>
                </a:lnTo>
                <a:lnTo>
                  <a:pt x="983695" y="1389165"/>
                </a:lnTo>
                <a:lnTo>
                  <a:pt x="987006" y="1385854"/>
                </a:lnTo>
                <a:lnTo>
                  <a:pt x="989490" y="1382542"/>
                </a:lnTo>
                <a:lnTo>
                  <a:pt x="994457" y="1375092"/>
                </a:lnTo>
                <a:lnTo>
                  <a:pt x="998596" y="1367641"/>
                </a:lnTo>
                <a:lnTo>
                  <a:pt x="1002736" y="1358534"/>
                </a:lnTo>
                <a:lnTo>
                  <a:pt x="1006875" y="1349428"/>
                </a:lnTo>
                <a:lnTo>
                  <a:pt x="1010186" y="1340321"/>
                </a:lnTo>
                <a:lnTo>
                  <a:pt x="1012670" y="1330387"/>
                </a:lnTo>
                <a:lnTo>
                  <a:pt x="1015154" y="1319624"/>
                </a:lnTo>
                <a:lnTo>
                  <a:pt x="1016809" y="1308034"/>
                </a:lnTo>
                <a:lnTo>
                  <a:pt x="1017637" y="1296444"/>
                </a:lnTo>
                <a:close/>
              </a:path>
            </a:pathLst>
          </a:cu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accent2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 rot="5400000" flipH="1">
            <a:off x="3209339" y="3223512"/>
            <a:ext cx="1995687" cy="1844288"/>
          </a:xfrm>
          <a:custGeom>
            <a:avLst/>
            <a:gdLst/>
            <a:ahLst/>
            <a:cxnLst/>
            <a:rect l="l" t="t" r="r" b="b"/>
            <a:pathLst>
              <a:path w="1995687" h="1844288">
                <a:moveTo>
                  <a:pt x="1995687" y="1283198"/>
                </a:moveTo>
                <a:lnTo>
                  <a:pt x="1995687" y="641599"/>
                </a:lnTo>
                <a:lnTo>
                  <a:pt x="1995687" y="0"/>
                </a:lnTo>
                <a:lnTo>
                  <a:pt x="1565195" y="91066"/>
                </a:lnTo>
                <a:lnTo>
                  <a:pt x="1133876" y="182132"/>
                </a:lnTo>
                <a:lnTo>
                  <a:pt x="703384" y="273197"/>
                </a:lnTo>
                <a:lnTo>
                  <a:pt x="272892" y="365091"/>
                </a:lnTo>
                <a:lnTo>
                  <a:pt x="0" y="422707"/>
                </a:lnTo>
                <a:lnTo>
                  <a:pt x="0" y="1844288"/>
                </a:lnTo>
                <a:lnTo>
                  <a:pt x="132155" y="1816346"/>
                </a:lnTo>
                <a:lnTo>
                  <a:pt x="566786" y="1723625"/>
                </a:lnTo>
                <a:lnTo>
                  <a:pt x="1000589" y="1630903"/>
                </a:lnTo>
                <a:lnTo>
                  <a:pt x="1435220" y="1539010"/>
                </a:lnTo>
                <a:lnTo>
                  <a:pt x="1869851" y="1447116"/>
                </a:lnTo>
                <a:lnTo>
                  <a:pt x="1875646" y="1445461"/>
                </a:lnTo>
                <a:lnTo>
                  <a:pt x="1881441" y="1443805"/>
                </a:lnTo>
                <a:lnTo>
                  <a:pt x="1889720" y="1440493"/>
                </a:lnTo>
                <a:lnTo>
                  <a:pt x="1898827" y="1436354"/>
                </a:lnTo>
                <a:lnTo>
                  <a:pt x="1909589" y="1431387"/>
                </a:lnTo>
                <a:lnTo>
                  <a:pt x="1921179" y="1424764"/>
                </a:lnTo>
                <a:lnTo>
                  <a:pt x="1932769" y="1417313"/>
                </a:lnTo>
                <a:lnTo>
                  <a:pt x="1944359" y="1407379"/>
                </a:lnTo>
                <a:lnTo>
                  <a:pt x="1950154" y="1401583"/>
                </a:lnTo>
                <a:lnTo>
                  <a:pt x="1955949" y="1395788"/>
                </a:lnTo>
                <a:lnTo>
                  <a:pt x="1960917" y="1389165"/>
                </a:lnTo>
                <a:lnTo>
                  <a:pt x="1964228" y="1385854"/>
                </a:lnTo>
                <a:lnTo>
                  <a:pt x="1966712" y="1382542"/>
                </a:lnTo>
                <a:lnTo>
                  <a:pt x="1971679" y="1375092"/>
                </a:lnTo>
                <a:lnTo>
                  <a:pt x="1975818" y="1367641"/>
                </a:lnTo>
                <a:lnTo>
                  <a:pt x="1979958" y="1358534"/>
                </a:lnTo>
                <a:lnTo>
                  <a:pt x="1984097" y="1349428"/>
                </a:lnTo>
                <a:lnTo>
                  <a:pt x="1987408" y="1340321"/>
                </a:lnTo>
                <a:lnTo>
                  <a:pt x="1989892" y="1330387"/>
                </a:lnTo>
                <a:lnTo>
                  <a:pt x="1992376" y="1319624"/>
                </a:lnTo>
                <a:lnTo>
                  <a:pt x="1994031" y="1308034"/>
                </a:lnTo>
                <a:lnTo>
                  <a:pt x="1994859" y="1296444"/>
                </a:lnTo>
                <a:close/>
              </a:path>
            </a:pathLst>
          </a:custGeo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066802"/>
            <a:ext cx="7921625" cy="720972"/>
          </a:xfrm>
        </p:spPr>
        <p:txBody>
          <a:bodyPr anchor="ctr" anchorCtr="0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DC6AC4-8ED8-45F3-ABF2-5AD4D5E4BC17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2352931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572000" y="2218"/>
            <a:ext cx="4572000" cy="5141282"/>
          </a:xfrm>
          <a:custGeom>
            <a:avLst/>
            <a:gdLst/>
            <a:ahLst/>
            <a:cxnLst/>
            <a:rect l="l" t="t" r="r" b="b"/>
            <a:pathLst>
              <a:path w="4572000" h="5141282">
                <a:moveTo>
                  <a:pt x="4572000" y="3066762"/>
                </a:moveTo>
                <a:lnTo>
                  <a:pt x="4572000" y="5141282"/>
                </a:lnTo>
                <a:lnTo>
                  <a:pt x="0" y="5141282"/>
                </a:lnTo>
                <a:lnTo>
                  <a:pt x="0" y="4269744"/>
                </a:lnTo>
                <a:lnTo>
                  <a:pt x="1228" y="4246415"/>
                </a:lnTo>
                <a:lnTo>
                  <a:pt x="1228" y="4235364"/>
                </a:lnTo>
                <a:lnTo>
                  <a:pt x="2456" y="4225541"/>
                </a:lnTo>
                <a:lnTo>
                  <a:pt x="6140" y="4204667"/>
                </a:lnTo>
                <a:lnTo>
                  <a:pt x="9823" y="4186249"/>
                </a:lnTo>
                <a:lnTo>
                  <a:pt x="14735" y="4167831"/>
                </a:lnTo>
                <a:lnTo>
                  <a:pt x="20874" y="4151868"/>
                </a:lnTo>
                <a:lnTo>
                  <a:pt x="28241" y="4135906"/>
                </a:lnTo>
                <a:lnTo>
                  <a:pt x="35609" y="4121171"/>
                </a:lnTo>
                <a:lnTo>
                  <a:pt x="44204" y="4107665"/>
                </a:lnTo>
                <a:lnTo>
                  <a:pt x="54027" y="4094158"/>
                </a:lnTo>
                <a:lnTo>
                  <a:pt x="62622" y="4083107"/>
                </a:lnTo>
                <a:lnTo>
                  <a:pt x="72445" y="4072056"/>
                </a:lnTo>
                <a:lnTo>
                  <a:pt x="83496" y="4062234"/>
                </a:lnTo>
                <a:lnTo>
                  <a:pt x="93319" y="4052411"/>
                </a:lnTo>
                <a:lnTo>
                  <a:pt x="104370" y="4043815"/>
                </a:lnTo>
                <a:lnTo>
                  <a:pt x="115420" y="4036448"/>
                </a:lnTo>
                <a:lnTo>
                  <a:pt x="125243" y="4029081"/>
                </a:lnTo>
                <a:lnTo>
                  <a:pt x="136294" y="4022942"/>
                </a:lnTo>
                <a:lnTo>
                  <a:pt x="157168" y="4011891"/>
                </a:lnTo>
                <a:lnTo>
                  <a:pt x="176814" y="4004523"/>
                </a:lnTo>
                <a:lnTo>
                  <a:pt x="194004" y="3998384"/>
                </a:lnTo>
                <a:lnTo>
                  <a:pt x="208739" y="3993473"/>
                </a:lnTo>
                <a:lnTo>
                  <a:pt x="219790" y="3991017"/>
                </a:lnTo>
                <a:lnTo>
                  <a:pt x="229613" y="3988561"/>
                </a:lnTo>
                <a:lnTo>
                  <a:pt x="866879" y="3852267"/>
                </a:lnTo>
                <a:lnTo>
                  <a:pt x="1506601" y="3717201"/>
                </a:lnTo>
                <a:lnTo>
                  <a:pt x="2145096" y="3580907"/>
                </a:lnTo>
                <a:lnTo>
                  <a:pt x="2784818" y="3445841"/>
                </a:lnTo>
                <a:lnTo>
                  <a:pt x="3423312" y="3309547"/>
                </a:lnTo>
                <a:lnTo>
                  <a:pt x="4061806" y="3174480"/>
                </a:lnTo>
                <a:close/>
                <a:moveTo>
                  <a:pt x="4572000" y="0"/>
                </a:moveTo>
                <a:lnTo>
                  <a:pt x="4572000" y="2107978"/>
                </a:lnTo>
                <a:lnTo>
                  <a:pt x="4016239" y="2226540"/>
                </a:lnTo>
                <a:lnTo>
                  <a:pt x="3371606" y="2362834"/>
                </a:lnTo>
                <a:lnTo>
                  <a:pt x="2728200" y="2499128"/>
                </a:lnTo>
                <a:lnTo>
                  <a:pt x="2083566" y="2635422"/>
                </a:lnTo>
                <a:lnTo>
                  <a:pt x="1440160" y="2772944"/>
                </a:lnTo>
                <a:lnTo>
                  <a:pt x="1440160" y="1834848"/>
                </a:lnTo>
                <a:lnTo>
                  <a:pt x="1440160" y="897980"/>
                </a:lnTo>
                <a:lnTo>
                  <a:pt x="1441388" y="874650"/>
                </a:lnTo>
                <a:lnTo>
                  <a:pt x="1441388" y="863600"/>
                </a:lnTo>
                <a:lnTo>
                  <a:pt x="1442616" y="853777"/>
                </a:lnTo>
                <a:lnTo>
                  <a:pt x="1446300" y="832903"/>
                </a:lnTo>
                <a:lnTo>
                  <a:pt x="1449983" y="814485"/>
                </a:lnTo>
                <a:lnTo>
                  <a:pt x="1454895" y="796066"/>
                </a:lnTo>
                <a:lnTo>
                  <a:pt x="1461034" y="780104"/>
                </a:lnTo>
                <a:lnTo>
                  <a:pt x="1468401" y="764142"/>
                </a:lnTo>
                <a:lnTo>
                  <a:pt x="1475769" y="749407"/>
                </a:lnTo>
                <a:lnTo>
                  <a:pt x="1484364" y="735901"/>
                </a:lnTo>
                <a:lnTo>
                  <a:pt x="1494187" y="722394"/>
                </a:lnTo>
                <a:lnTo>
                  <a:pt x="1502782" y="711343"/>
                </a:lnTo>
                <a:lnTo>
                  <a:pt x="1512605" y="700292"/>
                </a:lnTo>
                <a:lnTo>
                  <a:pt x="1523656" y="690469"/>
                </a:lnTo>
                <a:lnTo>
                  <a:pt x="1533479" y="680646"/>
                </a:lnTo>
                <a:lnTo>
                  <a:pt x="1544530" y="672051"/>
                </a:lnTo>
                <a:lnTo>
                  <a:pt x="1555580" y="664684"/>
                </a:lnTo>
                <a:lnTo>
                  <a:pt x="1565403" y="657317"/>
                </a:lnTo>
                <a:lnTo>
                  <a:pt x="1576454" y="651177"/>
                </a:lnTo>
                <a:lnTo>
                  <a:pt x="1597328" y="640126"/>
                </a:lnTo>
                <a:lnTo>
                  <a:pt x="1616974" y="632759"/>
                </a:lnTo>
                <a:lnTo>
                  <a:pt x="1634164" y="626620"/>
                </a:lnTo>
                <a:lnTo>
                  <a:pt x="1648899" y="621708"/>
                </a:lnTo>
                <a:lnTo>
                  <a:pt x="1659950" y="619252"/>
                </a:lnTo>
                <a:lnTo>
                  <a:pt x="1669773" y="616797"/>
                </a:lnTo>
                <a:lnTo>
                  <a:pt x="2307039" y="480503"/>
                </a:lnTo>
                <a:lnTo>
                  <a:pt x="2946761" y="345437"/>
                </a:lnTo>
                <a:lnTo>
                  <a:pt x="3585256" y="209143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rgbClr val="6868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6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762D73-CFA5-4136-8D41-2A51FE4E2FF3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894190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3136-3F04-43C6-A70A-F1388D85C272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1081911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7921624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24050"/>
            <a:ext cx="7921625" cy="25923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79D0-F6D2-4E14-8799-88F7578ED238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16295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2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9144000" cy="514985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3836-F556-476D-9432-527C767C872E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69785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(2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725" cy="5143500"/>
          </a:xfrm>
          <a:prstGeom prst="rect">
            <a:avLst/>
          </a:prstGeom>
        </p:spPr>
      </p:pic>
      <p:sp>
        <p:nvSpPr>
          <p:cNvPr id="9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936104" cy="14401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A5886B1-DB94-4F0A-94FA-0992425304C2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11188" y="4803998"/>
            <a:ext cx="216396" cy="14401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6069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 rot="5400000" flipH="1">
            <a:off x="2242259" y="1799286"/>
            <a:ext cx="3030001" cy="1838625"/>
          </a:xfrm>
          <a:custGeom>
            <a:avLst/>
            <a:gdLst>
              <a:gd name="T0" fmla="*/ 0 w 4349"/>
              <a:gd name="T1" fmla="*/ 1875 h 2639"/>
              <a:gd name="T2" fmla="*/ 1 w 4349"/>
              <a:gd name="T3" fmla="*/ 1093 h 2639"/>
              <a:gd name="T4" fmla="*/ 2 w 4349"/>
              <a:gd name="T5" fmla="*/ 1076 h 2639"/>
              <a:gd name="T6" fmla="*/ 8 w 4349"/>
              <a:gd name="T7" fmla="*/ 1044 h 2639"/>
              <a:gd name="T8" fmla="*/ 17 w 4349"/>
              <a:gd name="T9" fmla="*/ 1016 h 2639"/>
              <a:gd name="T10" fmla="*/ 29 w 4349"/>
              <a:gd name="T11" fmla="*/ 991 h 2639"/>
              <a:gd name="T12" fmla="*/ 44 w 4349"/>
              <a:gd name="T13" fmla="*/ 969 h 2639"/>
              <a:gd name="T14" fmla="*/ 59 w 4349"/>
              <a:gd name="T15" fmla="*/ 951 h 2639"/>
              <a:gd name="T16" fmla="*/ 76 w 4349"/>
              <a:gd name="T17" fmla="*/ 935 h 2639"/>
              <a:gd name="T18" fmla="*/ 94 w 4349"/>
              <a:gd name="T19" fmla="*/ 922 h 2639"/>
              <a:gd name="T20" fmla="*/ 111 w 4349"/>
              <a:gd name="T21" fmla="*/ 911 h 2639"/>
              <a:gd name="T22" fmla="*/ 144 w 4349"/>
              <a:gd name="T23" fmla="*/ 896 h 2639"/>
              <a:gd name="T24" fmla="*/ 170 w 4349"/>
              <a:gd name="T25" fmla="*/ 887 h 2639"/>
              <a:gd name="T26" fmla="*/ 187 w 4349"/>
              <a:gd name="T27" fmla="*/ 883 h 2639"/>
              <a:gd name="T28" fmla="*/ 1227 w 4349"/>
              <a:gd name="T29" fmla="*/ 662 h 2639"/>
              <a:gd name="T30" fmla="*/ 2268 w 4349"/>
              <a:gd name="T31" fmla="*/ 441 h 2639"/>
              <a:gd name="T32" fmla="*/ 3308 w 4349"/>
              <a:gd name="T33" fmla="*/ 220 h 2639"/>
              <a:gd name="T34" fmla="*/ 4349 w 4349"/>
              <a:gd name="T35" fmla="*/ 0 h 2639"/>
              <a:gd name="T36" fmla="*/ 4349 w 4349"/>
              <a:gd name="T37" fmla="*/ 1550 h 2639"/>
              <a:gd name="T38" fmla="*/ 4347 w 4349"/>
              <a:gd name="T39" fmla="*/ 1580 h 2639"/>
              <a:gd name="T40" fmla="*/ 4342 w 4349"/>
              <a:gd name="T41" fmla="*/ 1607 h 2639"/>
              <a:gd name="T42" fmla="*/ 4335 w 4349"/>
              <a:gd name="T43" fmla="*/ 1630 h 2639"/>
              <a:gd name="T44" fmla="*/ 4325 w 4349"/>
              <a:gd name="T45" fmla="*/ 1652 h 2639"/>
              <a:gd name="T46" fmla="*/ 4314 w 4349"/>
              <a:gd name="T47" fmla="*/ 1670 h 2639"/>
              <a:gd name="T48" fmla="*/ 4307 w 4349"/>
              <a:gd name="T49" fmla="*/ 1678 h 2639"/>
              <a:gd name="T50" fmla="*/ 4294 w 4349"/>
              <a:gd name="T51" fmla="*/ 1693 h 2639"/>
              <a:gd name="T52" fmla="*/ 4273 w 4349"/>
              <a:gd name="T53" fmla="*/ 1712 h 2639"/>
              <a:gd name="T54" fmla="*/ 4245 w 4349"/>
              <a:gd name="T55" fmla="*/ 1729 h 2639"/>
              <a:gd name="T56" fmla="*/ 4221 w 4349"/>
              <a:gd name="T57" fmla="*/ 1740 h 2639"/>
              <a:gd name="T58" fmla="*/ 4204 w 4349"/>
              <a:gd name="T59" fmla="*/ 1746 h 2639"/>
              <a:gd name="T60" fmla="*/ 3672 w 4349"/>
              <a:gd name="T61" fmla="*/ 1859 h 2639"/>
              <a:gd name="T62" fmla="*/ 2623 w 4349"/>
              <a:gd name="T63" fmla="*/ 2082 h 2639"/>
              <a:gd name="T64" fmla="*/ 1573 w 4349"/>
              <a:gd name="T65" fmla="*/ 2305 h 2639"/>
              <a:gd name="T66" fmla="*/ 524 w 4349"/>
              <a:gd name="T67" fmla="*/ 2527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9" h="2639">
                <a:moveTo>
                  <a:pt x="0" y="2639"/>
                </a:moveTo>
                <a:lnTo>
                  <a:pt x="0" y="1875"/>
                </a:lnTo>
                <a:lnTo>
                  <a:pt x="0" y="1112"/>
                </a:lnTo>
                <a:lnTo>
                  <a:pt x="1" y="1093"/>
                </a:lnTo>
                <a:lnTo>
                  <a:pt x="1" y="1084"/>
                </a:lnTo>
                <a:lnTo>
                  <a:pt x="2" y="1076"/>
                </a:lnTo>
                <a:lnTo>
                  <a:pt x="5" y="1059"/>
                </a:lnTo>
                <a:lnTo>
                  <a:pt x="8" y="1044"/>
                </a:lnTo>
                <a:lnTo>
                  <a:pt x="12" y="1029"/>
                </a:lnTo>
                <a:lnTo>
                  <a:pt x="17" y="1016"/>
                </a:lnTo>
                <a:lnTo>
                  <a:pt x="23" y="1003"/>
                </a:lnTo>
                <a:lnTo>
                  <a:pt x="29" y="991"/>
                </a:lnTo>
                <a:lnTo>
                  <a:pt x="36" y="980"/>
                </a:lnTo>
                <a:lnTo>
                  <a:pt x="44" y="969"/>
                </a:lnTo>
                <a:lnTo>
                  <a:pt x="51" y="960"/>
                </a:lnTo>
                <a:lnTo>
                  <a:pt x="59" y="951"/>
                </a:lnTo>
                <a:lnTo>
                  <a:pt x="68" y="943"/>
                </a:lnTo>
                <a:lnTo>
                  <a:pt x="76" y="935"/>
                </a:lnTo>
                <a:lnTo>
                  <a:pt x="85" y="928"/>
                </a:lnTo>
                <a:lnTo>
                  <a:pt x="94" y="922"/>
                </a:lnTo>
                <a:lnTo>
                  <a:pt x="102" y="916"/>
                </a:lnTo>
                <a:lnTo>
                  <a:pt x="111" y="911"/>
                </a:lnTo>
                <a:lnTo>
                  <a:pt x="128" y="902"/>
                </a:lnTo>
                <a:lnTo>
                  <a:pt x="144" y="896"/>
                </a:lnTo>
                <a:lnTo>
                  <a:pt x="158" y="891"/>
                </a:lnTo>
                <a:lnTo>
                  <a:pt x="170" y="887"/>
                </a:lnTo>
                <a:lnTo>
                  <a:pt x="179" y="885"/>
                </a:lnTo>
                <a:lnTo>
                  <a:pt x="187" y="883"/>
                </a:lnTo>
                <a:lnTo>
                  <a:pt x="706" y="772"/>
                </a:lnTo>
                <a:lnTo>
                  <a:pt x="1227" y="662"/>
                </a:lnTo>
                <a:lnTo>
                  <a:pt x="1747" y="551"/>
                </a:lnTo>
                <a:lnTo>
                  <a:pt x="2268" y="441"/>
                </a:lnTo>
                <a:lnTo>
                  <a:pt x="2788" y="330"/>
                </a:lnTo>
                <a:lnTo>
                  <a:pt x="3308" y="220"/>
                </a:lnTo>
                <a:lnTo>
                  <a:pt x="3829" y="110"/>
                </a:lnTo>
                <a:lnTo>
                  <a:pt x="4349" y="0"/>
                </a:lnTo>
                <a:lnTo>
                  <a:pt x="4349" y="775"/>
                </a:lnTo>
                <a:lnTo>
                  <a:pt x="4349" y="1550"/>
                </a:lnTo>
                <a:lnTo>
                  <a:pt x="4348" y="1566"/>
                </a:lnTo>
                <a:lnTo>
                  <a:pt x="4347" y="1580"/>
                </a:lnTo>
                <a:lnTo>
                  <a:pt x="4345" y="1594"/>
                </a:lnTo>
                <a:lnTo>
                  <a:pt x="4342" y="1607"/>
                </a:lnTo>
                <a:lnTo>
                  <a:pt x="4339" y="1619"/>
                </a:lnTo>
                <a:lnTo>
                  <a:pt x="4335" y="1630"/>
                </a:lnTo>
                <a:lnTo>
                  <a:pt x="4330" y="1641"/>
                </a:lnTo>
                <a:lnTo>
                  <a:pt x="4325" y="1652"/>
                </a:lnTo>
                <a:lnTo>
                  <a:pt x="4320" y="1661"/>
                </a:lnTo>
                <a:lnTo>
                  <a:pt x="4314" y="1670"/>
                </a:lnTo>
                <a:lnTo>
                  <a:pt x="4311" y="1674"/>
                </a:lnTo>
                <a:lnTo>
                  <a:pt x="4307" y="1678"/>
                </a:lnTo>
                <a:lnTo>
                  <a:pt x="4301" y="1686"/>
                </a:lnTo>
                <a:lnTo>
                  <a:pt x="4294" y="1693"/>
                </a:lnTo>
                <a:lnTo>
                  <a:pt x="4287" y="1700"/>
                </a:lnTo>
                <a:lnTo>
                  <a:pt x="4273" y="1712"/>
                </a:lnTo>
                <a:lnTo>
                  <a:pt x="4259" y="1721"/>
                </a:lnTo>
                <a:lnTo>
                  <a:pt x="4245" y="1729"/>
                </a:lnTo>
                <a:lnTo>
                  <a:pt x="4232" y="1735"/>
                </a:lnTo>
                <a:lnTo>
                  <a:pt x="4221" y="1740"/>
                </a:lnTo>
                <a:lnTo>
                  <a:pt x="4211" y="1744"/>
                </a:lnTo>
                <a:lnTo>
                  <a:pt x="4204" y="1746"/>
                </a:lnTo>
                <a:lnTo>
                  <a:pt x="4197" y="1748"/>
                </a:lnTo>
                <a:lnTo>
                  <a:pt x="3672" y="1859"/>
                </a:lnTo>
                <a:lnTo>
                  <a:pt x="3147" y="1970"/>
                </a:lnTo>
                <a:lnTo>
                  <a:pt x="2623" y="2082"/>
                </a:lnTo>
                <a:lnTo>
                  <a:pt x="2098" y="2194"/>
                </a:lnTo>
                <a:lnTo>
                  <a:pt x="1573" y="2305"/>
                </a:lnTo>
                <a:lnTo>
                  <a:pt x="1049" y="2416"/>
                </a:lnTo>
                <a:lnTo>
                  <a:pt x="524" y="2527"/>
                </a:lnTo>
                <a:lnTo>
                  <a:pt x="0" y="26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 flipH="1">
            <a:off x="4141299" y="1001533"/>
            <a:ext cx="3030001" cy="1838625"/>
          </a:xfrm>
          <a:custGeom>
            <a:avLst/>
            <a:gdLst>
              <a:gd name="T0" fmla="*/ 0 w 4349"/>
              <a:gd name="T1" fmla="*/ 1875 h 2639"/>
              <a:gd name="T2" fmla="*/ 1 w 4349"/>
              <a:gd name="T3" fmla="*/ 1093 h 2639"/>
              <a:gd name="T4" fmla="*/ 2 w 4349"/>
              <a:gd name="T5" fmla="*/ 1076 h 2639"/>
              <a:gd name="T6" fmla="*/ 8 w 4349"/>
              <a:gd name="T7" fmla="*/ 1044 h 2639"/>
              <a:gd name="T8" fmla="*/ 17 w 4349"/>
              <a:gd name="T9" fmla="*/ 1016 h 2639"/>
              <a:gd name="T10" fmla="*/ 29 w 4349"/>
              <a:gd name="T11" fmla="*/ 991 h 2639"/>
              <a:gd name="T12" fmla="*/ 44 w 4349"/>
              <a:gd name="T13" fmla="*/ 969 h 2639"/>
              <a:gd name="T14" fmla="*/ 59 w 4349"/>
              <a:gd name="T15" fmla="*/ 951 h 2639"/>
              <a:gd name="T16" fmla="*/ 76 w 4349"/>
              <a:gd name="T17" fmla="*/ 935 h 2639"/>
              <a:gd name="T18" fmla="*/ 94 w 4349"/>
              <a:gd name="T19" fmla="*/ 922 h 2639"/>
              <a:gd name="T20" fmla="*/ 111 w 4349"/>
              <a:gd name="T21" fmla="*/ 911 h 2639"/>
              <a:gd name="T22" fmla="*/ 144 w 4349"/>
              <a:gd name="T23" fmla="*/ 896 h 2639"/>
              <a:gd name="T24" fmla="*/ 170 w 4349"/>
              <a:gd name="T25" fmla="*/ 887 h 2639"/>
              <a:gd name="T26" fmla="*/ 187 w 4349"/>
              <a:gd name="T27" fmla="*/ 883 h 2639"/>
              <a:gd name="T28" fmla="*/ 1227 w 4349"/>
              <a:gd name="T29" fmla="*/ 662 h 2639"/>
              <a:gd name="T30" fmla="*/ 2268 w 4349"/>
              <a:gd name="T31" fmla="*/ 441 h 2639"/>
              <a:gd name="T32" fmla="*/ 3308 w 4349"/>
              <a:gd name="T33" fmla="*/ 220 h 2639"/>
              <a:gd name="T34" fmla="*/ 4349 w 4349"/>
              <a:gd name="T35" fmla="*/ 0 h 2639"/>
              <a:gd name="T36" fmla="*/ 4349 w 4349"/>
              <a:gd name="T37" fmla="*/ 1550 h 2639"/>
              <a:gd name="T38" fmla="*/ 4347 w 4349"/>
              <a:gd name="T39" fmla="*/ 1580 h 2639"/>
              <a:gd name="T40" fmla="*/ 4342 w 4349"/>
              <a:gd name="T41" fmla="*/ 1607 h 2639"/>
              <a:gd name="T42" fmla="*/ 4335 w 4349"/>
              <a:gd name="T43" fmla="*/ 1630 h 2639"/>
              <a:gd name="T44" fmla="*/ 4325 w 4349"/>
              <a:gd name="T45" fmla="*/ 1652 h 2639"/>
              <a:gd name="T46" fmla="*/ 4314 w 4349"/>
              <a:gd name="T47" fmla="*/ 1670 h 2639"/>
              <a:gd name="T48" fmla="*/ 4307 w 4349"/>
              <a:gd name="T49" fmla="*/ 1678 h 2639"/>
              <a:gd name="T50" fmla="*/ 4294 w 4349"/>
              <a:gd name="T51" fmla="*/ 1693 h 2639"/>
              <a:gd name="T52" fmla="*/ 4273 w 4349"/>
              <a:gd name="T53" fmla="*/ 1712 h 2639"/>
              <a:gd name="T54" fmla="*/ 4245 w 4349"/>
              <a:gd name="T55" fmla="*/ 1729 h 2639"/>
              <a:gd name="T56" fmla="*/ 4221 w 4349"/>
              <a:gd name="T57" fmla="*/ 1740 h 2639"/>
              <a:gd name="T58" fmla="*/ 4204 w 4349"/>
              <a:gd name="T59" fmla="*/ 1746 h 2639"/>
              <a:gd name="T60" fmla="*/ 3672 w 4349"/>
              <a:gd name="T61" fmla="*/ 1859 h 2639"/>
              <a:gd name="T62" fmla="*/ 2623 w 4349"/>
              <a:gd name="T63" fmla="*/ 2082 h 2639"/>
              <a:gd name="T64" fmla="*/ 1573 w 4349"/>
              <a:gd name="T65" fmla="*/ 2305 h 2639"/>
              <a:gd name="T66" fmla="*/ 524 w 4349"/>
              <a:gd name="T67" fmla="*/ 2527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9" h="2639">
                <a:moveTo>
                  <a:pt x="0" y="2639"/>
                </a:moveTo>
                <a:lnTo>
                  <a:pt x="0" y="1875"/>
                </a:lnTo>
                <a:lnTo>
                  <a:pt x="0" y="1112"/>
                </a:lnTo>
                <a:lnTo>
                  <a:pt x="1" y="1093"/>
                </a:lnTo>
                <a:lnTo>
                  <a:pt x="1" y="1084"/>
                </a:lnTo>
                <a:lnTo>
                  <a:pt x="2" y="1076"/>
                </a:lnTo>
                <a:lnTo>
                  <a:pt x="5" y="1059"/>
                </a:lnTo>
                <a:lnTo>
                  <a:pt x="8" y="1044"/>
                </a:lnTo>
                <a:lnTo>
                  <a:pt x="12" y="1029"/>
                </a:lnTo>
                <a:lnTo>
                  <a:pt x="17" y="1016"/>
                </a:lnTo>
                <a:lnTo>
                  <a:pt x="23" y="1003"/>
                </a:lnTo>
                <a:lnTo>
                  <a:pt x="29" y="991"/>
                </a:lnTo>
                <a:lnTo>
                  <a:pt x="36" y="980"/>
                </a:lnTo>
                <a:lnTo>
                  <a:pt x="44" y="969"/>
                </a:lnTo>
                <a:lnTo>
                  <a:pt x="51" y="960"/>
                </a:lnTo>
                <a:lnTo>
                  <a:pt x="59" y="951"/>
                </a:lnTo>
                <a:lnTo>
                  <a:pt x="68" y="943"/>
                </a:lnTo>
                <a:lnTo>
                  <a:pt x="76" y="935"/>
                </a:lnTo>
                <a:lnTo>
                  <a:pt x="85" y="928"/>
                </a:lnTo>
                <a:lnTo>
                  <a:pt x="94" y="922"/>
                </a:lnTo>
                <a:lnTo>
                  <a:pt x="102" y="916"/>
                </a:lnTo>
                <a:lnTo>
                  <a:pt x="111" y="911"/>
                </a:lnTo>
                <a:lnTo>
                  <a:pt x="128" y="902"/>
                </a:lnTo>
                <a:lnTo>
                  <a:pt x="144" y="896"/>
                </a:lnTo>
                <a:lnTo>
                  <a:pt x="158" y="891"/>
                </a:lnTo>
                <a:lnTo>
                  <a:pt x="170" y="887"/>
                </a:lnTo>
                <a:lnTo>
                  <a:pt x="179" y="885"/>
                </a:lnTo>
                <a:lnTo>
                  <a:pt x="187" y="883"/>
                </a:lnTo>
                <a:lnTo>
                  <a:pt x="706" y="772"/>
                </a:lnTo>
                <a:lnTo>
                  <a:pt x="1227" y="662"/>
                </a:lnTo>
                <a:lnTo>
                  <a:pt x="1747" y="551"/>
                </a:lnTo>
                <a:lnTo>
                  <a:pt x="2268" y="441"/>
                </a:lnTo>
                <a:lnTo>
                  <a:pt x="2788" y="330"/>
                </a:lnTo>
                <a:lnTo>
                  <a:pt x="3308" y="220"/>
                </a:lnTo>
                <a:lnTo>
                  <a:pt x="3829" y="110"/>
                </a:lnTo>
                <a:lnTo>
                  <a:pt x="4349" y="0"/>
                </a:lnTo>
                <a:lnTo>
                  <a:pt x="4349" y="775"/>
                </a:lnTo>
                <a:lnTo>
                  <a:pt x="4349" y="1550"/>
                </a:lnTo>
                <a:lnTo>
                  <a:pt x="4348" y="1566"/>
                </a:lnTo>
                <a:lnTo>
                  <a:pt x="4347" y="1580"/>
                </a:lnTo>
                <a:lnTo>
                  <a:pt x="4345" y="1594"/>
                </a:lnTo>
                <a:lnTo>
                  <a:pt x="4342" y="1607"/>
                </a:lnTo>
                <a:lnTo>
                  <a:pt x="4339" y="1619"/>
                </a:lnTo>
                <a:lnTo>
                  <a:pt x="4335" y="1630"/>
                </a:lnTo>
                <a:lnTo>
                  <a:pt x="4330" y="1641"/>
                </a:lnTo>
                <a:lnTo>
                  <a:pt x="4325" y="1652"/>
                </a:lnTo>
                <a:lnTo>
                  <a:pt x="4320" y="1661"/>
                </a:lnTo>
                <a:lnTo>
                  <a:pt x="4314" y="1670"/>
                </a:lnTo>
                <a:lnTo>
                  <a:pt x="4311" y="1674"/>
                </a:lnTo>
                <a:lnTo>
                  <a:pt x="4307" y="1678"/>
                </a:lnTo>
                <a:lnTo>
                  <a:pt x="4301" y="1686"/>
                </a:lnTo>
                <a:lnTo>
                  <a:pt x="4294" y="1693"/>
                </a:lnTo>
                <a:lnTo>
                  <a:pt x="4287" y="1700"/>
                </a:lnTo>
                <a:lnTo>
                  <a:pt x="4273" y="1712"/>
                </a:lnTo>
                <a:lnTo>
                  <a:pt x="4259" y="1721"/>
                </a:lnTo>
                <a:lnTo>
                  <a:pt x="4245" y="1729"/>
                </a:lnTo>
                <a:lnTo>
                  <a:pt x="4232" y="1735"/>
                </a:lnTo>
                <a:lnTo>
                  <a:pt x="4221" y="1740"/>
                </a:lnTo>
                <a:lnTo>
                  <a:pt x="4211" y="1744"/>
                </a:lnTo>
                <a:lnTo>
                  <a:pt x="4204" y="1746"/>
                </a:lnTo>
                <a:lnTo>
                  <a:pt x="4197" y="1748"/>
                </a:lnTo>
                <a:lnTo>
                  <a:pt x="3672" y="1859"/>
                </a:lnTo>
                <a:lnTo>
                  <a:pt x="3147" y="1970"/>
                </a:lnTo>
                <a:lnTo>
                  <a:pt x="2623" y="2082"/>
                </a:lnTo>
                <a:lnTo>
                  <a:pt x="2098" y="2194"/>
                </a:lnTo>
                <a:lnTo>
                  <a:pt x="1573" y="2305"/>
                </a:lnTo>
                <a:lnTo>
                  <a:pt x="1049" y="2416"/>
                </a:lnTo>
                <a:lnTo>
                  <a:pt x="524" y="2527"/>
                </a:lnTo>
                <a:lnTo>
                  <a:pt x="0" y="26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 rot="5400000" flipH="1">
            <a:off x="6231840" y="415012"/>
            <a:ext cx="2571750" cy="1741726"/>
          </a:xfrm>
          <a:custGeom>
            <a:avLst/>
            <a:gdLst/>
            <a:ahLst/>
            <a:cxnLst/>
            <a:rect l="l" t="t" r="r" b="b"/>
            <a:pathLst>
              <a:path w="2571750" h="1741726">
                <a:moveTo>
                  <a:pt x="2571750" y="1195452"/>
                </a:moveTo>
                <a:lnTo>
                  <a:pt x="2571750" y="0"/>
                </a:lnTo>
                <a:lnTo>
                  <a:pt x="2304724" y="56378"/>
                </a:lnTo>
                <a:lnTo>
                  <a:pt x="1942433" y="133016"/>
                </a:lnTo>
                <a:lnTo>
                  <a:pt x="1580143" y="210352"/>
                </a:lnTo>
                <a:lnTo>
                  <a:pt x="1217156" y="286990"/>
                </a:lnTo>
                <a:lnTo>
                  <a:pt x="854866" y="364325"/>
                </a:lnTo>
                <a:lnTo>
                  <a:pt x="491879" y="440964"/>
                </a:lnTo>
                <a:lnTo>
                  <a:pt x="130285" y="518299"/>
                </a:lnTo>
                <a:lnTo>
                  <a:pt x="124712" y="519692"/>
                </a:lnTo>
                <a:lnTo>
                  <a:pt x="118441" y="521086"/>
                </a:lnTo>
                <a:lnTo>
                  <a:pt x="110081" y="523872"/>
                </a:lnTo>
                <a:lnTo>
                  <a:pt x="100327" y="527356"/>
                </a:lnTo>
                <a:lnTo>
                  <a:pt x="89179" y="531536"/>
                </a:lnTo>
                <a:lnTo>
                  <a:pt x="77335" y="537807"/>
                </a:lnTo>
                <a:lnTo>
                  <a:pt x="71065" y="541290"/>
                </a:lnTo>
                <a:lnTo>
                  <a:pt x="65491" y="545470"/>
                </a:lnTo>
                <a:lnTo>
                  <a:pt x="59221" y="549651"/>
                </a:lnTo>
                <a:lnTo>
                  <a:pt x="52950" y="554528"/>
                </a:lnTo>
                <a:lnTo>
                  <a:pt x="47377" y="560101"/>
                </a:lnTo>
                <a:lnTo>
                  <a:pt x="41106" y="565675"/>
                </a:lnTo>
                <a:lnTo>
                  <a:pt x="35532" y="571946"/>
                </a:lnTo>
                <a:lnTo>
                  <a:pt x="30655" y="578216"/>
                </a:lnTo>
                <a:lnTo>
                  <a:pt x="25082" y="585880"/>
                </a:lnTo>
                <a:lnTo>
                  <a:pt x="20205" y="593544"/>
                </a:lnTo>
                <a:lnTo>
                  <a:pt x="16025" y="601904"/>
                </a:lnTo>
                <a:lnTo>
                  <a:pt x="11844" y="610961"/>
                </a:lnTo>
                <a:lnTo>
                  <a:pt x="8361" y="620019"/>
                </a:lnTo>
                <a:lnTo>
                  <a:pt x="5574" y="630469"/>
                </a:lnTo>
                <a:lnTo>
                  <a:pt x="3484" y="640920"/>
                </a:lnTo>
                <a:lnTo>
                  <a:pt x="1394" y="652764"/>
                </a:lnTo>
                <a:lnTo>
                  <a:pt x="697" y="658338"/>
                </a:lnTo>
                <a:lnTo>
                  <a:pt x="697" y="664608"/>
                </a:lnTo>
                <a:lnTo>
                  <a:pt x="0" y="677846"/>
                </a:lnTo>
                <a:lnTo>
                  <a:pt x="0" y="1209438"/>
                </a:lnTo>
                <a:lnTo>
                  <a:pt x="0" y="1741726"/>
                </a:lnTo>
                <a:lnTo>
                  <a:pt x="365077" y="1663694"/>
                </a:lnTo>
                <a:lnTo>
                  <a:pt x="730851" y="1586359"/>
                </a:lnTo>
                <a:lnTo>
                  <a:pt x="1095928" y="1509024"/>
                </a:lnTo>
                <a:lnTo>
                  <a:pt x="1461702" y="1431689"/>
                </a:lnTo>
                <a:lnTo>
                  <a:pt x="1827476" y="1353657"/>
                </a:lnTo>
                <a:lnTo>
                  <a:pt x="2192553" y="1275625"/>
                </a:lnTo>
                <a:lnTo>
                  <a:pt x="2558327" y="11982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 rot="5400000" flipH="1">
            <a:off x="7989592" y="558911"/>
            <a:ext cx="1713319" cy="595498"/>
          </a:xfrm>
          <a:custGeom>
            <a:avLst/>
            <a:gdLst/>
            <a:ahLst/>
            <a:cxnLst/>
            <a:rect l="l" t="t" r="r" b="b"/>
            <a:pathLst>
              <a:path w="1713319" h="595498">
                <a:moveTo>
                  <a:pt x="1713319" y="231783"/>
                </a:moveTo>
                <a:lnTo>
                  <a:pt x="1713319" y="0"/>
                </a:lnTo>
                <a:lnTo>
                  <a:pt x="0" y="0"/>
                </a:lnTo>
                <a:lnTo>
                  <a:pt x="0" y="63210"/>
                </a:lnTo>
                <a:lnTo>
                  <a:pt x="0" y="595498"/>
                </a:lnTo>
                <a:lnTo>
                  <a:pt x="365077" y="517466"/>
                </a:lnTo>
                <a:lnTo>
                  <a:pt x="730851" y="440131"/>
                </a:lnTo>
                <a:lnTo>
                  <a:pt x="1095928" y="362796"/>
                </a:lnTo>
                <a:lnTo>
                  <a:pt x="1461702" y="2854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 rot="5400000" flipH="1">
            <a:off x="5877908" y="3264192"/>
            <a:ext cx="2114478" cy="1644139"/>
          </a:xfrm>
          <a:custGeom>
            <a:avLst/>
            <a:gdLst/>
            <a:ahLst/>
            <a:cxnLst/>
            <a:rect l="l" t="t" r="r" b="b"/>
            <a:pathLst>
              <a:path w="2114478" h="1644139">
                <a:moveTo>
                  <a:pt x="2114478" y="1079905"/>
                </a:moveTo>
                <a:lnTo>
                  <a:pt x="2114478" y="539953"/>
                </a:lnTo>
                <a:lnTo>
                  <a:pt x="2114478" y="0"/>
                </a:lnTo>
                <a:lnTo>
                  <a:pt x="1752188" y="76639"/>
                </a:lnTo>
                <a:lnTo>
                  <a:pt x="1389201" y="153277"/>
                </a:lnTo>
                <a:lnTo>
                  <a:pt x="1026910" y="229915"/>
                </a:lnTo>
                <a:lnTo>
                  <a:pt x="664620" y="307251"/>
                </a:lnTo>
                <a:lnTo>
                  <a:pt x="301633" y="383889"/>
                </a:lnTo>
                <a:lnTo>
                  <a:pt x="0" y="448276"/>
                </a:lnTo>
                <a:lnTo>
                  <a:pt x="0" y="1644139"/>
                </a:lnTo>
                <a:lnTo>
                  <a:pt x="180405" y="1605923"/>
                </a:lnTo>
                <a:lnTo>
                  <a:pt x="546179" y="1528588"/>
                </a:lnTo>
                <a:lnTo>
                  <a:pt x="911953" y="1450556"/>
                </a:lnTo>
                <a:lnTo>
                  <a:pt x="1277030" y="1372524"/>
                </a:lnTo>
                <a:lnTo>
                  <a:pt x="1642804" y="1295189"/>
                </a:lnTo>
                <a:lnTo>
                  <a:pt x="2008578" y="1217854"/>
                </a:lnTo>
                <a:lnTo>
                  <a:pt x="2013455" y="1216461"/>
                </a:lnTo>
                <a:lnTo>
                  <a:pt x="2018332" y="1215067"/>
                </a:lnTo>
                <a:lnTo>
                  <a:pt x="2025299" y="1212281"/>
                </a:lnTo>
                <a:lnTo>
                  <a:pt x="2032963" y="1208797"/>
                </a:lnTo>
                <a:lnTo>
                  <a:pt x="2042020" y="1204617"/>
                </a:lnTo>
                <a:lnTo>
                  <a:pt x="2051774" y="1199043"/>
                </a:lnTo>
                <a:lnTo>
                  <a:pt x="2061528" y="1192773"/>
                </a:lnTo>
                <a:lnTo>
                  <a:pt x="2071282" y="1184412"/>
                </a:lnTo>
                <a:lnTo>
                  <a:pt x="2076159" y="1179535"/>
                </a:lnTo>
                <a:lnTo>
                  <a:pt x="2081036" y="1174658"/>
                </a:lnTo>
                <a:lnTo>
                  <a:pt x="2085216" y="1169084"/>
                </a:lnTo>
                <a:lnTo>
                  <a:pt x="2088003" y="1166297"/>
                </a:lnTo>
                <a:lnTo>
                  <a:pt x="2090093" y="1163511"/>
                </a:lnTo>
                <a:lnTo>
                  <a:pt x="2094273" y="1157240"/>
                </a:lnTo>
                <a:lnTo>
                  <a:pt x="2097757" y="1150970"/>
                </a:lnTo>
                <a:lnTo>
                  <a:pt x="2101241" y="1143306"/>
                </a:lnTo>
                <a:lnTo>
                  <a:pt x="2104724" y="1135642"/>
                </a:lnTo>
                <a:lnTo>
                  <a:pt x="2107511" y="1127978"/>
                </a:lnTo>
                <a:lnTo>
                  <a:pt x="2109601" y="1119618"/>
                </a:lnTo>
                <a:lnTo>
                  <a:pt x="2111691" y="1110560"/>
                </a:lnTo>
                <a:lnTo>
                  <a:pt x="2113085" y="1100806"/>
                </a:lnTo>
                <a:lnTo>
                  <a:pt x="2113781" y="10910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 rot="5400000" flipH="1">
            <a:off x="4451074" y="3773564"/>
            <a:ext cx="1300746" cy="1471510"/>
          </a:xfrm>
          <a:custGeom>
            <a:avLst/>
            <a:gdLst/>
            <a:ahLst/>
            <a:cxnLst/>
            <a:rect l="l" t="t" r="r" b="b"/>
            <a:pathLst>
              <a:path w="1300746" h="1471510">
                <a:moveTo>
                  <a:pt x="1300746" y="1079905"/>
                </a:moveTo>
                <a:lnTo>
                  <a:pt x="1300746" y="539953"/>
                </a:lnTo>
                <a:lnTo>
                  <a:pt x="1300746" y="0"/>
                </a:lnTo>
                <a:lnTo>
                  <a:pt x="938456" y="76639"/>
                </a:lnTo>
                <a:lnTo>
                  <a:pt x="575469" y="153277"/>
                </a:lnTo>
                <a:lnTo>
                  <a:pt x="213179" y="229915"/>
                </a:lnTo>
                <a:lnTo>
                  <a:pt x="0" y="275421"/>
                </a:lnTo>
                <a:lnTo>
                  <a:pt x="0" y="1471510"/>
                </a:lnTo>
                <a:lnTo>
                  <a:pt x="98221" y="1450556"/>
                </a:lnTo>
                <a:lnTo>
                  <a:pt x="463298" y="1372524"/>
                </a:lnTo>
                <a:lnTo>
                  <a:pt x="829072" y="1295189"/>
                </a:lnTo>
                <a:lnTo>
                  <a:pt x="1194846" y="1217854"/>
                </a:lnTo>
                <a:lnTo>
                  <a:pt x="1199723" y="1216461"/>
                </a:lnTo>
                <a:lnTo>
                  <a:pt x="1204600" y="1215067"/>
                </a:lnTo>
                <a:lnTo>
                  <a:pt x="1211567" y="1212281"/>
                </a:lnTo>
                <a:lnTo>
                  <a:pt x="1219231" y="1208797"/>
                </a:lnTo>
                <a:lnTo>
                  <a:pt x="1228288" y="1204617"/>
                </a:lnTo>
                <a:lnTo>
                  <a:pt x="1238042" y="1199043"/>
                </a:lnTo>
                <a:lnTo>
                  <a:pt x="1247796" y="1192773"/>
                </a:lnTo>
                <a:lnTo>
                  <a:pt x="1257550" y="1184412"/>
                </a:lnTo>
                <a:lnTo>
                  <a:pt x="1262427" y="1179535"/>
                </a:lnTo>
                <a:lnTo>
                  <a:pt x="1267304" y="1174658"/>
                </a:lnTo>
                <a:lnTo>
                  <a:pt x="1271484" y="1169084"/>
                </a:lnTo>
                <a:lnTo>
                  <a:pt x="1274271" y="1166297"/>
                </a:lnTo>
                <a:lnTo>
                  <a:pt x="1276361" y="1163511"/>
                </a:lnTo>
                <a:lnTo>
                  <a:pt x="1280541" y="1157240"/>
                </a:lnTo>
                <a:lnTo>
                  <a:pt x="1284025" y="1150970"/>
                </a:lnTo>
                <a:lnTo>
                  <a:pt x="1287509" y="1143306"/>
                </a:lnTo>
                <a:lnTo>
                  <a:pt x="1290992" y="1135642"/>
                </a:lnTo>
                <a:lnTo>
                  <a:pt x="1293779" y="1127978"/>
                </a:lnTo>
                <a:lnTo>
                  <a:pt x="1295869" y="1119618"/>
                </a:lnTo>
                <a:lnTo>
                  <a:pt x="1297959" y="1110560"/>
                </a:lnTo>
                <a:lnTo>
                  <a:pt x="1299353" y="1100806"/>
                </a:lnTo>
                <a:lnTo>
                  <a:pt x="1300049" y="10910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066802"/>
            <a:ext cx="7921625" cy="720972"/>
          </a:xfrm>
        </p:spPr>
        <p:txBody>
          <a:bodyPr anchor="ctr" anchorCtr="0"/>
          <a:lstStyle>
            <a:lvl1pPr algn="ctr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4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EB16388-E4BE-487E-BF3D-3A84FF5CB326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71805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secondar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 rot="5400000" flipH="1">
            <a:off x="3433279" y="358989"/>
            <a:ext cx="2715766" cy="1997788"/>
          </a:xfrm>
          <a:custGeom>
            <a:avLst/>
            <a:gdLst/>
            <a:ahLst/>
            <a:cxnLst/>
            <a:rect l="l" t="t" r="r" b="b"/>
            <a:pathLst>
              <a:path w="2715766" h="1997788">
                <a:moveTo>
                  <a:pt x="2715766" y="1420588"/>
                </a:moveTo>
                <a:lnTo>
                  <a:pt x="2715766" y="0"/>
                </a:lnTo>
                <a:lnTo>
                  <a:pt x="2308098" y="86237"/>
                </a:lnTo>
                <a:lnTo>
                  <a:pt x="1877606" y="178131"/>
                </a:lnTo>
                <a:lnTo>
                  <a:pt x="1446287" y="269196"/>
                </a:lnTo>
                <a:lnTo>
                  <a:pt x="1015795" y="361090"/>
                </a:lnTo>
                <a:lnTo>
                  <a:pt x="584475" y="452156"/>
                </a:lnTo>
                <a:lnTo>
                  <a:pt x="154812" y="544049"/>
                </a:lnTo>
                <a:lnTo>
                  <a:pt x="148189" y="545705"/>
                </a:lnTo>
                <a:lnTo>
                  <a:pt x="140738" y="547361"/>
                </a:lnTo>
                <a:lnTo>
                  <a:pt x="130803" y="550672"/>
                </a:lnTo>
                <a:lnTo>
                  <a:pt x="119213" y="554811"/>
                </a:lnTo>
                <a:lnTo>
                  <a:pt x="105967" y="559779"/>
                </a:lnTo>
                <a:lnTo>
                  <a:pt x="91894" y="567230"/>
                </a:lnTo>
                <a:lnTo>
                  <a:pt x="84443" y="571369"/>
                </a:lnTo>
                <a:lnTo>
                  <a:pt x="77820" y="576336"/>
                </a:lnTo>
                <a:lnTo>
                  <a:pt x="70369" y="581303"/>
                </a:lnTo>
                <a:lnTo>
                  <a:pt x="62918" y="587098"/>
                </a:lnTo>
                <a:lnTo>
                  <a:pt x="56295" y="593721"/>
                </a:lnTo>
                <a:lnTo>
                  <a:pt x="48844" y="600344"/>
                </a:lnTo>
                <a:lnTo>
                  <a:pt x="42221" y="607795"/>
                </a:lnTo>
                <a:lnTo>
                  <a:pt x="36426" y="615246"/>
                </a:lnTo>
                <a:lnTo>
                  <a:pt x="29803" y="624353"/>
                </a:lnTo>
                <a:lnTo>
                  <a:pt x="24008" y="633459"/>
                </a:lnTo>
                <a:lnTo>
                  <a:pt x="19041" y="643394"/>
                </a:lnTo>
                <a:lnTo>
                  <a:pt x="14074" y="654156"/>
                </a:lnTo>
                <a:lnTo>
                  <a:pt x="9935" y="664918"/>
                </a:lnTo>
                <a:lnTo>
                  <a:pt x="6623" y="677336"/>
                </a:lnTo>
                <a:lnTo>
                  <a:pt x="4139" y="689754"/>
                </a:lnTo>
                <a:lnTo>
                  <a:pt x="1656" y="703828"/>
                </a:lnTo>
                <a:lnTo>
                  <a:pt x="828" y="710451"/>
                </a:lnTo>
                <a:lnTo>
                  <a:pt x="828" y="717902"/>
                </a:lnTo>
                <a:lnTo>
                  <a:pt x="0" y="733631"/>
                </a:lnTo>
                <a:lnTo>
                  <a:pt x="0" y="1365296"/>
                </a:lnTo>
                <a:lnTo>
                  <a:pt x="0" y="1997788"/>
                </a:lnTo>
                <a:lnTo>
                  <a:pt x="433803" y="1905067"/>
                </a:lnTo>
                <a:lnTo>
                  <a:pt x="868434" y="1813173"/>
                </a:lnTo>
                <a:lnTo>
                  <a:pt x="1302238" y="1721280"/>
                </a:lnTo>
                <a:lnTo>
                  <a:pt x="1736869" y="1629386"/>
                </a:lnTo>
                <a:lnTo>
                  <a:pt x="2171500" y="1536665"/>
                </a:lnTo>
                <a:lnTo>
                  <a:pt x="2605303" y="1443943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 rot="5400000" flipH="1">
            <a:off x="6109873" y="-47518"/>
            <a:ext cx="1707654" cy="1783775"/>
          </a:xfrm>
          <a:custGeom>
            <a:avLst/>
            <a:gdLst/>
            <a:ahLst/>
            <a:cxnLst/>
            <a:rect l="l" t="t" r="r" b="b"/>
            <a:pathLst>
              <a:path w="1707654" h="1783775">
                <a:moveTo>
                  <a:pt x="1707654" y="1421550"/>
                </a:moveTo>
                <a:lnTo>
                  <a:pt x="1707654" y="0"/>
                </a:lnTo>
                <a:lnTo>
                  <a:pt x="1446287" y="55183"/>
                </a:lnTo>
                <a:lnTo>
                  <a:pt x="1015795" y="147077"/>
                </a:lnTo>
                <a:lnTo>
                  <a:pt x="584475" y="238143"/>
                </a:lnTo>
                <a:lnTo>
                  <a:pt x="154812" y="330036"/>
                </a:lnTo>
                <a:lnTo>
                  <a:pt x="148189" y="331692"/>
                </a:lnTo>
                <a:lnTo>
                  <a:pt x="140738" y="333348"/>
                </a:lnTo>
                <a:lnTo>
                  <a:pt x="130803" y="336659"/>
                </a:lnTo>
                <a:lnTo>
                  <a:pt x="119213" y="340798"/>
                </a:lnTo>
                <a:lnTo>
                  <a:pt x="105967" y="345766"/>
                </a:lnTo>
                <a:lnTo>
                  <a:pt x="91893" y="353217"/>
                </a:lnTo>
                <a:lnTo>
                  <a:pt x="84443" y="357356"/>
                </a:lnTo>
                <a:lnTo>
                  <a:pt x="77820" y="362323"/>
                </a:lnTo>
                <a:lnTo>
                  <a:pt x="70369" y="367290"/>
                </a:lnTo>
                <a:lnTo>
                  <a:pt x="62918" y="373085"/>
                </a:lnTo>
                <a:lnTo>
                  <a:pt x="56295" y="379708"/>
                </a:lnTo>
                <a:lnTo>
                  <a:pt x="48844" y="386331"/>
                </a:lnTo>
                <a:lnTo>
                  <a:pt x="42221" y="393782"/>
                </a:lnTo>
                <a:lnTo>
                  <a:pt x="36426" y="401233"/>
                </a:lnTo>
                <a:lnTo>
                  <a:pt x="29803" y="410340"/>
                </a:lnTo>
                <a:lnTo>
                  <a:pt x="24008" y="419446"/>
                </a:lnTo>
                <a:lnTo>
                  <a:pt x="19041" y="429381"/>
                </a:lnTo>
                <a:lnTo>
                  <a:pt x="14074" y="440143"/>
                </a:lnTo>
                <a:lnTo>
                  <a:pt x="9934" y="450905"/>
                </a:lnTo>
                <a:lnTo>
                  <a:pt x="6623" y="463323"/>
                </a:lnTo>
                <a:lnTo>
                  <a:pt x="4139" y="475741"/>
                </a:lnTo>
                <a:lnTo>
                  <a:pt x="1656" y="489815"/>
                </a:lnTo>
                <a:lnTo>
                  <a:pt x="828" y="496438"/>
                </a:lnTo>
                <a:lnTo>
                  <a:pt x="828" y="503889"/>
                </a:lnTo>
                <a:lnTo>
                  <a:pt x="0" y="519618"/>
                </a:lnTo>
                <a:lnTo>
                  <a:pt x="0" y="1151283"/>
                </a:lnTo>
                <a:lnTo>
                  <a:pt x="0" y="1783775"/>
                </a:lnTo>
                <a:lnTo>
                  <a:pt x="433803" y="1691054"/>
                </a:lnTo>
                <a:lnTo>
                  <a:pt x="868434" y="1599160"/>
                </a:lnTo>
                <a:lnTo>
                  <a:pt x="1302238" y="1507267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 rot="5400000" flipH="1">
            <a:off x="1535160" y="3816318"/>
            <a:ext cx="1018465" cy="1635898"/>
          </a:xfrm>
          <a:custGeom>
            <a:avLst/>
            <a:gdLst/>
            <a:ahLst/>
            <a:cxnLst/>
            <a:rect l="l" t="t" r="r" b="b"/>
            <a:pathLst>
              <a:path w="1018465" h="1635898">
                <a:moveTo>
                  <a:pt x="1018465" y="1283198"/>
                </a:moveTo>
                <a:lnTo>
                  <a:pt x="1018465" y="641599"/>
                </a:lnTo>
                <a:lnTo>
                  <a:pt x="1018465" y="0"/>
                </a:lnTo>
                <a:lnTo>
                  <a:pt x="587973" y="91066"/>
                </a:lnTo>
                <a:lnTo>
                  <a:pt x="156654" y="182131"/>
                </a:lnTo>
                <a:lnTo>
                  <a:pt x="0" y="215270"/>
                </a:lnTo>
                <a:lnTo>
                  <a:pt x="0" y="1635898"/>
                </a:lnTo>
                <a:lnTo>
                  <a:pt x="23367" y="1630903"/>
                </a:lnTo>
                <a:lnTo>
                  <a:pt x="457998" y="1539010"/>
                </a:lnTo>
                <a:lnTo>
                  <a:pt x="892629" y="1447116"/>
                </a:lnTo>
                <a:lnTo>
                  <a:pt x="898424" y="1445460"/>
                </a:lnTo>
                <a:lnTo>
                  <a:pt x="904219" y="1443805"/>
                </a:lnTo>
                <a:lnTo>
                  <a:pt x="912498" y="1440493"/>
                </a:lnTo>
                <a:lnTo>
                  <a:pt x="921605" y="1436354"/>
                </a:lnTo>
                <a:lnTo>
                  <a:pt x="932367" y="1431387"/>
                </a:lnTo>
                <a:lnTo>
                  <a:pt x="943957" y="1424764"/>
                </a:lnTo>
                <a:lnTo>
                  <a:pt x="955547" y="1417313"/>
                </a:lnTo>
                <a:lnTo>
                  <a:pt x="967137" y="1407378"/>
                </a:lnTo>
                <a:lnTo>
                  <a:pt x="972932" y="1401583"/>
                </a:lnTo>
                <a:lnTo>
                  <a:pt x="978727" y="1395788"/>
                </a:lnTo>
                <a:lnTo>
                  <a:pt x="983695" y="1389165"/>
                </a:lnTo>
                <a:lnTo>
                  <a:pt x="987006" y="1385854"/>
                </a:lnTo>
                <a:lnTo>
                  <a:pt x="989490" y="1382542"/>
                </a:lnTo>
                <a:lnTo>
                  <a:pt x="994457" y="1375092"/>
                </a:lnTo>
                <a:lnTo>
                  <a:pt x="998596" y="1367641"/>
                </a:lnTo>
                <a:lnTo>
                  <a:pt x="1002736" y="1358534"/>
                </a:lnTo>
                <a:lnTo>
                  <a:pt x="1006875" y="1349428"/>
                </a:lnTo>
                <a:lnTo>
                  <a:pt x="1010186" y="1340321"/>
                </a:lnTo>
                <a:lnTo>
                  <a:pt x="1012670" y="1330387"/>
                </a:lnTo>
                <a:lnTo>
                  <a:pt x="1015154" y="1319624"/>
                </a:lnTo>
                <a:lnTo>
                  <a:pt x="1016809" y="1308034"/>
                </a:lnTo>
                <a:lnTo>
                  <a:pt x="1017637" y="1296444"/>
                </a:lnTo>
                <a:close/>
              </a:path>
            </a:pathLst>
          </a:cu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C0FF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 rot="5400000" flipH="1">
            <a:off x="3209339" y="3223512"/>
            <a:ext cx="1995687" cy="1844288"/>
          </a:xfrm>
          <a:custGeom>
            <a:avLst/>
            <a:gdLst/>
            <a:ahLst/>
            <a:cxnLst/>
            <a:rect l="l" t="t" r="r" b="b"/>
            <a:pathLst>
              <a:path w="1995687" h="1844288">
                <a:moveTo>
                  <a:pt x="1995687" y="1283198"/>
                </a:moveTo>
                <a:lnTo>
                  <a:pt x="1995687" y="641599"/>
                </a:lnTo>
                <a:lnTo>
                  <a:pt x="1995687" y="0"/>
                </a:lnTo>
                <a:lnTo>
                  <a:pt x="1565195" y="91066"/>
                </a:lnTo>
                <a:lnTo>
                  <a:pt x="1133876" y="182132"/>
                </a:lnTo>
                <a:lnTo>
                  <a:pt x="703384" y="273197"/>
                </a:lnTo>
                <a:lnTo>
                  <a:pt x="272892" y="365091"/>
                </a:lnTo>
                <a:lnTo>
                  <a:pt x="0" y="422707"/>
                </a:lnTo>
                <a:lnTo>
                  <a:pt x="0" y="1844288"/>
                </a:lnTo>
                <a:lnTo>
                  <a:pt x="132155" y="1816346"/>
                </a:lnTo>
                <a:lnTo>
                  <a:pt x="566786" y="1723625"/>
                </a:lnTo>
                <a:lnTo>
                  <a:pt x="1000589" y="1630903"/>
                </a:lnTo>
                <a:lnTo>
                  <a:pt x="1435220" y="1539010"/>
                </a:lnTo>
                <a:lnTo>
                  <a:pt x="1869851" y="1447116"/>
                </a:lnTo>
                <a:lnTo>
                  <a:pt x="1875646" y="1445461"/>
                </a:lnTo>
                <a:lnTo>
                  <a:pt x="1881441" y="1443805"/>
                </a:lnTo>
                <a:lnTo>
                  <a:pt x="1889720" y="1440493"/>
                </a:lnTo>
                <a:lnTo>
                  <a:pt x="1898827" y="1436354"/>
                </a:lnTo>
                <a:lnTo>
                  <a:pt x="1909589" y="1431387"/>
                </a:lnTo>
                <a:lnTo>
                  <a:pt x="1921179" y="1424764"/>
                </a:lnTo>
                <a:lnTo>
                  <a:pt x="1932769" y="1417313"/>
                </a:lnTo>
                <a:lnTo>
                  <a:pt x="1944359" y="1407379"/>
                </a:lnTo>
                <a:lnTo>
                  <a:pt x="1950154" y="1401583"/>
                </a:lnTo>
                <a:lnTo>
                  <a:pt x="1955949" y="1395788"/>
                </a:lnTo>
                <a:lnTo>
                  <a:pt x="1960917" y="1389165"/>
                </a:lnTo>
                <a:lnTo>
                  <a:pt x="1964228" y="1385854"/>
                </a:lnTo>
                <a:lnTo>
                  <a:pt x="1966712" y="1382542"/>
                </a:lnTo>
                <a:lnTo>
                  <a:pt x="1971679" y="1375092"/>
                </a:lnTo>
                <a:lnTo>
                  <a:pt x="1975818" y="1367641"/>
                </a:lnTo>
                <a:lnTo>
                  <a:pt x="1979958" y="1358534"/>
                </a:lnTo>
                <a:lnTo>
                  <a:pt x="1984097" y="1349428"/>
                </a:lnTo>
                <a:lnTo>
                  <a:pt x="1987408" y="1340321"/>
                </a:lnTo>
                <a:lnTo>
                  <a:pt x="1989892" y="1330387"/>
                </a:lnTo>
                <a:lnTo>
                  <a:pt x="1992376" y="1319624"/>
                </a:lnTo>
                <a:lnTo>
                  <a:pt x="1994031" y="1308034"/>
                </a:lnTo>
                <a:lnTo>
                  <a:pt x="1994859" y="1296444"/>
                </a:lnTo>
                <a:close/>
              </a:path>
            </a:pathLst>
          </a:custGeo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066802"/>
            <a:ext cx="7921625" cy="720972"/>
          </a:xfrm>
        </p:spPr>
        <p:txBody>
          <a:bodyPr anchor="ctr" anchorCtr="0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E4C767B-AB2D-4036-B98D-D6DBF6675200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39516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63687"/>
            <a:ext cx="3888804" cy="29527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63688"/>
            <a:ext cx="3888805" cy="29527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C8B1-758F-40B6-B603-C168161F0715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726071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2-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7921624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24050"/>
            <a:ext cx="3888805" cy="25923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B6C4-358E-42E9-BC14-07675CA71026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5337356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63688"/>
            <a:ext cx="3886200" cy="360362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1924050"/>
            <a:ext cx="3886200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563688"/>
            <a:ext cx="3888805" cy="360362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4050"/>
            <a:ext cx="3887787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66A7-B370-48D0-8CE2-AD2017D45C99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2068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63687"/>
            <a:ext cx="3888804" cy="29527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63688"/>
            <a:ext cx="3888805" cy="29527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D63B-E8EA-4C77-A8CC-473C2339FD03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0547053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(2-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3888803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3438" y="700088"/>
            <a:ext cx="3889375" cy="3816350"/>
          </a:xfrm>
        </p:spPr>
        <p:txBody>
          <a:bodyPr/>
          <a:lstStyle/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B69549-81C1-49D7-A600-4E99A1972BF2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208190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(2-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3888803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F5EDC3-D24F-48D9-9E69-3C18C2FDF33B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0974031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483519"/>
            <a:ext cx="7921625" cy="216570"/>
          </a:xfrm>
        </p:spPr>
        <p:txBody>
          <a:bodyPr anchor="b" anchorCtr="0"/>
          <a:lstStyle>
            <a:lvl1pPr marL="0" indent="0">
              <a:buFontTx/>
              <a:buNone/>
              <a:defRPr sz="1200" b="1" i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B5E255-85D5-4AC3-BA37-19CE6E8C0C53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4646556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483519"/>
            <a:ext cx="7921625" cy="216570"/>
          </a:xfrm>
        </p:spPr>
        <p:txBody>
          <a:bodyPr anchor="b" anchorCtr="0"/>
          <a:lstStyle>
            <a:lvl1pPr marL="0" indent="0">
              <a:buFontTx/>
              <a:buNone/>
              <a:defRPr sz="1200" b="1" i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0543B6-7C25-4AAA-B0E3-8EAF4F72C6FE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249257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63687"/>
            <a:ext cx="3888804" cy="29527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63688"/>
            <a:ext cx="3888805" cy="144011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43438" y="3076575"/>
            <a:ext cx="3889375" cy="1439863"/>
          </a:xfrm>
          <a:solidFill>
            <a:schemeClr val="accent5"/>
          </a:solidFill>
        </p:spPr>
        <p:txBody>
          <a:bodyPr lIns="540000" tIns="180000" rIns="540000" bIns="180000"/>
          <a:lstStyle>
            <a:lvl1pPr marL="0" indent="0">
              <a:spcBef>
                <a:spcPts val="200"/>
              </a:spcBef>
              <a:buFontTx/>
              <a:buNone/>
              <a:defRPr sz="1200"/>
            </a:lvl1pPr>
            <a:lvl2pPr marL="179388" indent="-179388">
              <a:spcBef>
                <a:spcPts val="200"/>
              </a:spcBef>
              <a:buClr>
                <a:srgbClr val="686868"/>
              </a:buClr>
              <a:buFont typeface="Arial" panose="020B0604020202020204" pitchFamily="34" charset="0"/>
              <a:buChar char="–"/>
              <a:tabLst/>
              <a:defRPr sz="1000" i="1"/>
            </a:lvl2pPr>
          </a:lstStyle>
          <a:p>
            <a:pPr lvl="0"/>
            <a:r>
              <a:rPr lang="en-US" dirty="0" smtClean="0"/>
              <a:t>Quote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AC1F56-EB1E-4E00-93A3-327DA720F91D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8153382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B9E7-5B67-484E-A253-AF71BCEF5DEE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21051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2F07-2E39-4771-AC63-291272638C50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2224322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E057C64-89A4-46D1-8A4D-3E8D3816D8C6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4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1180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465961-E65E-4F54-B47F-64C14C67B569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1763688" y="4803998"/>
            <a:ext cx="5904656" cy="144016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3751060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225EA9-0FDB-4B75-9F8D-0968453705C3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1763688" y="4803998"/>
            <a:ext cx="5904656" cy="144016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046" y="1563688"/>
            <a:ext cx="7921625" cy="1727200"/>
          </a:xfrm>
        </p:spPr>
        <p:txBody>
          <a:bodyPr anchor="ctr" anchorCtr="0"/>
          <a:lstStyle>
            <a:lvl1pPr marL="0" indent="0" algn="ctr">
              <a:buFontTx/>
              <a:buNone/>
              <a:defRPr sz="8200" b="1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 smtClean="0"/>
              <a:t>Kiitos</a:t>
            </a:r>
            <a:r>
              <a:rPr lang="en-US" dirty="0" smtClean="0"/>
              <a:t>.</a:t>
            </a: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3275856" y="4329305"/>
            <a:ext cx="2592288" cy="374265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8922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2-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7921624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24050"/>
            <a:ext cx="3888805" cy="25923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818-6C11-4B9E-84AE-08A85A6E1943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0992496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1059582"/>
            <a:ext cx="3960000" cy="1656000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Lopputeksti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2714400"/>
            <a:ext cx="3960000" cy="17280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alaotsikko</a:t>
            </a:r>
            <a:r>
              <a:rPr lang="en-US" dirty="0" smtClean="0"/>
              <a:t> </a:t>
            </a:r>
            <a:r>
              <a:rPr lang="en-US" dirty="0" err="1" smtClean="0"/>
              <a:t>napsauttamalla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C4BD977-5592-4AB6-957F-C3BEDCA9FD5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Freeform 11"/>
          <p:cNvSpPr>
            <a:spLocks noChangeAspect="1" noEditPoints="1"/>
          </p:cNvSpPr>
          <p:nvPr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10800000">
            <a:off x="4688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8778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63688"/>
            <a:ext cx="3886200" cy="360362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1924050"/>
            <a:ext cx="3886200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563688"/>
            <a:ext cx="3888805" cy="360362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4050"/>
            <a:ext cx="3887787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FC9A-027E-456C-B454-E23302248A2C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50447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(2-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3888803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3438" y="700088"/>
            <a:ext cx="3889375" cy="3816350"/>
          </a:xfrm>
        </p:spPr>
        <p:txBody>
          <a:bodyPr/>
          <a:lstStyle/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808812-AD20-47ED-9F59-207E222BC68E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769546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(2-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3888803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163B65-18FF-40BD-B9EB-BBC819E52594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552826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483519"/>
            <a:ext cx="7921625" cy="216570"/>
          </a:xfrm>
        </p:spPr>
        <p:txBody>
          <a:bodyPr anchor="b" anchorCtr="0"/>
          <a:lstStyle>
            <a:lvl1pPr marL="0" indent="0">
              <a:buFontTx/>
              <a:buNone/>
              <a:defRPr sz="1200" b="1" i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AA89B8-910F-47D5-AA03-79B643A132A5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48725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483519"/>
            <a:ext cx="7921625" cy="216570"/>
          </a:xfrm>
        </p:spPr>
        <p:txBody>
          <a:bodyPr anchor="b" anchorCtr="0"/>
          <a:lstStyle>
            <a:lvl1pPr marL="0" indent="0">
              <a:buFontTx/>
              <a:buNone/>
              <a:defRPr sz="1200" b="1" i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8038B10-8C40-4DC7-810D-9950DE1DE6D2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801330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63687"/>
            <a:ext cx="3888804" cy="29527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63688"/>
            <a:ext cx="3888805" cy="144011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43438" y="3076575"/>
            <a:ext cx="3889375" cy="1439863"/>
          </a:xfrm>
          <a:solidFill>
            <a:schemeClr val="accent5"/>
          </a:solidFill>
        </p:spPr>
        <p:txBody>
          <a:bodyPr lIns="540000" tIns="180000" rIns="540000" bIns="180000"/>
          <a:lstStyle>
            <a:lvl1pPr marL="0" indent="0">
              <a:spcBef>
                <a:spcPts val="200"/>
              </a:spcBef>
              <a:buFontTx/>
              <a:buNone/>
              <a:defRPr sz="1200"/>
            </a:lvl1pPr>
            <a:lvl2pPr marL="179388" indent="-179388">
              <a:spcBef>
                <a:spcPts val="200"/>
              </a:spcBef>
              <a:buClr>
                <a:srgbClr val="686868"/>
              </a:buClr>
              <a:buFont typeface="Arial" panose="020B0604020202020204" pitchFamily="34" charset="0"/>
              <a:buChar char="–"/>
              <a:tabLst/>
              <a:defRPr sz="1000" i="1"/>
            </a:lvl2pPr>
          </a:lstStyle>
          <a:p>
            <a:pPr lvl="0"/>
            <a:r>
              <a:rPr lang="en-US" dirty="0" smtClean="0"/>
              <a:t>Quote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0B8051-E121-477B-89EF-116EC72E0E43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3278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5512-B3E8-4005-9861-477D0E846D41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52563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30E0340-D5AB-44DF-9D28-9FF42DD53B7C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549817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5003-8E0E-424B-8835-18D32313E5C6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456905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B9C26F9-DE0A-4E76-84FB-B2410E09B832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3269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C694C02-3F2D-410E-B87C-EA05CB3C2898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1763688" y="4803998"/>
            <a:ext cx="5904656" cy="144016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302863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A9B081-E3BC-4596-885C-BC18E18A322F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1763688" y="4803998"/>
            <a:ext cx="5904656" cy="144016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046" y="1563688"/>
            <a:ext cx="7921625" cy="1727200"/>
          </a:xfrm>
        </p:spPr>
        <p:txBody>
          <a:bodyPr anchor="ctr" anchorCtr="0"/>
          <a:lstStyle>
            <a:lvl1pPr marL="0" indent="0" algn="ctr">
              <a:buFontTx/>
              <a:buNone/>
              <a:defRPr sz="8200" b="1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 smtClean="0"/>
              <a:t>Kiitos</a:t>
            </a:r>
            <a:r>
              <a:rPr lang="en-US" dirty="0" smtClean="0"/>
              <a:t>.</a:t>
            </a: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3275856" y="4329305"/>
            <a:ext cx="2592288" cy="374265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03629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1059582"/>
            <a:ext cx="3960000" cy="1656000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Lopputeksti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2714400"/>
            <a:ext cx="3960000" cy="17280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alaotsikko</a:t>
            </a:r>
            <a:r>
              <a:rPr lang="en-US" dirty="0" smtClean="0"/>
              <a:t> </a:t>
            </a:r>
            <a:r>
              <a:rPr lang="en-US" dirty="0" err="1" smtClean="0"/>
              <a:t>napsauttamalla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C4BD977-5592-4AB6-957F-C3BEDCA9FD5A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Freeform 11"/>
          <p:cNvSpPr>
            <a:spLocks noChangeAspect="1" noEditPoints="1"/>
          </p:cNvSpPr>
          <p:nvPr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10800000">
            <a:off x="4688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84657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27584" y="4803998"/>
            <a:ext cx="936104" cy="144016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546E0DA-EEAF-4852-B142-0E3154976E0D}" type="datetime1">
              <a:rPr lang="fi-FI" smtClean="0"/>
              <a:t>19.12.2019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1763688" y="4803998"/>
            <a:ext cx="1296144" cy="144016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C4BD977-5592-4AB6-957F-C3BEDCA9FD5A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kuva</a:t>
            </a:r>
            <a:r>
              <a:rPr lang="en-US" dirty="0" smtClean="0"/>
              <a:t> </a:t>
            </a:r>
            <a:r>
              <a:rPr lang="en-US" dirty="0" err="1" smtClean="0"/>
              <a:t>napsauttamalla</a:t>
            </a:r>
            <a:r>
              <a:rPr lang="en-US" dirty="0" smtClean="0"/>
              <a:t> </a:t>
            </a:r>
            <a:r>
              <a:rPr lang="en-US" dirty="0" err="1" smtClean="0"/>
              <a:t>ikonia</a:t>
            </a:r>
            <a:endParaRPr lang="fi-FI" dirty="0"/>
          </a:p>
        </p:txBody>
      </p:sp>
      <p:sp>
        <p:nvSpPr>
          <p:cNvPr id="6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3939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rgbClr val="6868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4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BA5E-6EDC-4583-AA5F-4A232E42439D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361688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D90F0A0-8CEF-4C43-8291-F8BC68D8A792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4658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572000" y="2218"/>
            <a:ext cx="4572000" cy="5141282"/>
          </a:xfrm>
          <a:custGeom>
            <a:avLst/>
            <a:gdLst/>
            <a:ahLst/>
            <a:cxnLst/>
            <a:rect l="l" t="t" r="r" b="b"/>
            <a:pathLst>
              <a:path w="4572000" h="5141282">
                <a:moveTo>
                  <a:pt x="4572000" y="3066762"/>
                </a:moveTo>
                <a:lnTo>
                  <a:pt x="4572000" y="5141282"/>
                </a:lnTo>
                <a:lnTo>
                  <a:pt x="0" y="5141282"/>
                </a:lnTo>
                <a:lnTo>
                  <a:pt x="0" y="4269744"/>
                </a:lnTo>
                <a:lnTo>
                  <a:pt x="1228" y="4246415"/>
                </a:lnTo>
                <a:lnTo>
                  <a:pt x="1228" y="4235364"/>
                </a:lnTo>
                <a:lnTo>
                  <a:pt x="2456" y="4225541"/>
                </a:lnTo>
                <a:lnTo>
                  <a:pt x="6140" y="4204667"/>
                </a:lnTo>
                <a:lnTo>
                  <a:pt x="9823" y="4186249"/>
                </a:lnTo>
                <a:lnTo>
                  <a:pt x="14735" y="4167831"/>
                </a:lnTo>
                <a:lnTo>
                  <a:pt x="20874" y="4151868"/>
                </a:lnTo>
                <a:lnTo>
                  <a:pt x="28241" y="4135906"/>
                </a:lnTo>
                <a:lnTo>
                  <a:pt x="35609" y="4121171"/>
                </a:lnTo>
                <a:lnTo>
                  <a:pt x="44204" y="4107665"/>
                </a:lnTo>
                <a:lnTo>
                  <a:pt x="54027" y="4094158"/>
                </a:lnTo>
                <a:lnTo>
                  <a:pt x="62622" y="4083107"/>
                </a:lnTo>
                <a:lnTo>
                  <a:pt x="72445" y="4072056"/>
                </a:lnTo>
                <a:lnTo>
                  <a:pt x="83496" y="4062234"/>
                </a:lnTo>
                <a:lnTo>
                  <a:pt x="93319" y="4052411"/>
                </a:lnTo>
                <a:lnTo>
                  <a:pt x="104370" y="4043815"/>
                </a:lnTo>
                <a:lnTo>
                  <a:pt x="115420" y="4036448"/>
                </a:lnTo>
                <a:lnTo>
                  <a:pt x="125243" y="4029081"/>
                </a:lnTo>
                <a:lnTo>
                  <a:pt x="136294" y="4022942"/>
                </a:lnTo>
                <a:lnTo>
                  <a:pt x="157168" y="4011891"/>
                </a:lnTo>
                <a:lnTo>
                  <a:pt x="176814" y="4004523"/>
                </a:lnTo>
                <a:lnTo>
                  <a:pt x="194004" y="3998384"/>
                </a:lnTo>
                <a:lnTo>
                  <a:pt x="208739" y="3993473"/>
                </a:lnTo>
                <a:lnTo>
                  <a:pt x="219790" y="3991017"/>
                </a:lnTo>
                <a:lnTo>
                  <a:pt x="229613" y="3988561"/>
                </a:lnTo>
                <a:lnTo>
                  <a:pt x="866879" y="3852267"/>
                </a:lnTo>
                <a:lnTo>
                  <a:pt x="1506601" y="3717201"/>
                </a:lnTo>
                <a:lnTo>
                  <a:pt x="2145096" y="3580907"/>
                </a:lnTo>
                <a:lnTo>
                  <a:pt x="2784818" y="3445841"/>
                </a:lnTo>
                <a:lnTo>
                  <a:pt x="3423312" y="3309547"/>
                </a:lnTo>
                <a:lnTo>
                  <a:pt x="4061806" y="3174480"/>
                </a:lnTo>
                <a:close/>
                <a:moveTo>
                  <a:pt x="4572000" y="0"/>
                </a:moveTo>
                <a:lnTo>
                  <a:pt x="4572000" y="2107978"/>
                </a:lnTo>
                <a:lnTo>
                  <a:pt x="4016239" y="2226540"/>
                </a:lnTo>
                <a:lnTo>
                  <a:pt x="3371606" y="2362834"/>
                </a:lnTo>
                <a:lnTo>
                  <a:pt x="2728200" y="2499128"/>
                </a:lnTo>
                <a:lnTo>
                  <a:pt x="2083566" y="2635422"/>
                </a:lnTo>
                <a:lnTo>
                  <a:pt x="1440160" y="2772944"/>
                </a:lnTo>
                <a:lnTo>
                  <a:pt x="1440160" y="1834848"/>
                </a:lnTo>
                <a:lnTo>
                  <a:pt x="1440160" y="897980"/>
                </a:lnTo>
                <a:lnTo>
                  <a:pt x="1441388" y="874650"/>
                </a:lnTo>
                <a:lnTo>
                  <a:pt x="1441388" y="863600"/>
                </a:lnTo>
                <a:lnTo>
                  <a:pt x="1442616" y="853777"/>
                </a:lnTo>
                <a:lnTo>
                  <a:pt x="1446300" y="832903"/>
                </a:lnTo>
                <a:lnTo>
                  <a:pt x="1449983" y="814485"/>
                </a:lnTo>
                <a:lnTo>
                  <a:pt x="1454895" y="796066"/>
                </a:lnTo>
                <a:lnTo>
                  <a:pt x="1461034" y="780104"/>
                </a:lnTo>
                <a:lnTo>
                  <a:pt x="1468401" y="764142"/>
                </a:lnTo>
                <a:lnTo>
                  <a:pt x="1475769" y="749407"/>
                </a:lnTo>
                <a:lnTo>
                  <a:pt x="1484364" y="735901"/>
                </a:lnTo>
                <a:lnTo>
                  <a:pt x="1494187" y="722394"/>
                </a:lnTo>
                <a:lnTo>
                  <a:pt x="1502782" y="711343"/>
                </a:lnTo>
                <a:lnTo>
                  <a:pt x="1512605" y="700292"/>
                </a:lnTo>
                <a:lnTo>
                  <a:pt x="1523656" y="690469"/>
                </a:lnTo>
                <a:lnTo>
                  <a:pt x="1533479" y="680646"/>
                </a:lnTo>
                <a:lnTo>
                  <a:pt x="1544530" y="672051"/>
                </a:lnTo>
                <a:lnTo>
                  <a:pt x="1555580" y="664684"/>
                </a:lnTo>
                <a:lnTo>
                  <a:pt x="1565403" y="657317"/>
                </a:lnTo>
                <a:lnTo>
                  <a:pt x="1576454" y="651177"/>
                </a:lnTo>
                <a:lnTo>
                  <a:pt x="1597328" y="640126"/>
                </a:lnTo>
                <a:lnTo>
                  <a:pt x="1616974" y="632759"/>
                </a:lnTo>
                <a:lnTo>
                  <a:pt x="1634164" y="626620"/>
                </a:lnTo>
                <a:lnTo>
                  <a:pt x="1648899" y="621708"/>
                </a:lnTo>
                <a:lnTo>
                  <a:pt x="1659950" y="619252"/>
                </a:lnTo>
                <a:lnTo>
                  <a:pt x="1669773" y="616797"/>
                </a:lnTo>
                <a:lnTo>
                  <a:pt x="2307039" y="480503"/>
                </a:lnTo>
                <a:lnTo>
                  <a:pt x="2946761" y="345437"/>
                </a:lnTo>
                <a:lnTo>
                  <a:pt x="3585256" y="209143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rgbClr val="6868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6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93A451-4B1D-4CF6-99EE-E04C9B31163F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226819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968F-839A-4308-B04C-43BD15A36192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300471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7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15E8A06-80DA-495F-9BD1-32B816F6F285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49009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3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483567"/>
            <a:ext cx="7921624" cy="129609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24050"/>
            <a:ext cx="7921625" cy="25923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96D5-67C5-4225-8CFB-69BA785ECCFF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971663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 rot="5400000" flipH="1">
            <a:off x="2242259" y="1799286"/>
            <a:ext cx="3030001" cy="1838625"/>
          </a:xfrm>
          <a:custGeom>
            <a:avLst/>
            <a:gdLst>
              <a:gd name="T0" fmla="*/ 0 w 4349"/>
              <a:gd name="T1" fmla="*/ 1875 h 2639"/>
              <a:gd name="T2" fmla="*/ 1 w 4349"/>
              <a:gd name="T3" fmla="*/ 1093 h 2639"/>
              <a:gd name="T4" fmla="*/ 2 w 4349"/>
              <a:gd name="T5" fmla="*/ 1076 h 2639"/>
              <a:gd name="T6" fmla="*/ 8 w 4349"/>
              <a:gd name="T7" fmla="*/ 1044 h 2639"/>
              <a:gd name="T8" fmla="*/ 17 w 4349"/>
              <a:gd name="T9" fmla="*/ 1016 h 2639"/>
              <a:gd name="T10" fmla="*/ 29 w 4349"/>
              <a:gd name="T11" fmla="*/ 991 h 2639"/>
              <a:gd name="T12" fmla="*/ 44 w 4349"/>
              <a:gd name="T13" fmla="*/ 969 h 2639"/>
              <a:gd name="T14" fmla="*/ 59 w 4349"/>
              <a:gd name="T15" fmla="*/ 951 h 2639"/>
              <a:gd name="T16" fmla="*/ 76 w 4349"/>
              <a:gd name="T17" fmla="*/ 935 h 2639"/>
              <a:gd name="T18" fmla="*/ 94 w 4349"/>
              <a:gd name="T19" fmla="*/ 922 h 2639"/>
              <a:gd name="T20" fmla="*/ 111 w 4349"/>
              <a:gd name="T21" fmla="*/ 911 h 2639"/>
              <a:gd name="T22" fmla="*/ 144 w 4349"/>
              <a:gd name="T23" fmla="*/ 896 h 2639"/>
              <a:gd name="T24" fmla="*/ 170 w 4349"/>
              <a:gd name="T25" fmla="*/ 887 h 2639"/>
              <a:gd name="T26" fmla="*/ 187 w 4349"/>
              <a:gd name="T27" fmla="*/ 883 h 2639"/>
              <a:gd name="T28" fmla="*/ 1227 w 4349"/>
              <a:gd name="T29" fmla="*/ 662 h 2639"/>
              <a:gd name="T30" fmla="*/ 2268 w 4349"/>
              <a:gd name="T31" fmla="*/ 441 h 2639"/>
              <a:gd name="T32" fmla="*/ 3308 w 4349"/>
              <a:gd name="T33" fmla="*/ 220 h 2639"/>
              <a:gd name="T34" fmla="*/ 4349 w 4349"/>
              <a:gd name="T35" fmla="*/ 0 h 2639"/>
              <a:gd name="T36" fmla="*/ 4349 w 4349"/>
              <a:gd name="T37" fmla="*/ 1550 h 2639"/>
              <a:gd name="T38" fmla="*/ 4347 w 4349"/>
              <a:gd name="T39" fmla="*/ 1580 h 2639"/>
              <a:gd name="T40" fmla="*/ 4342 w 4349"/>
              <a:gd name="T41" fmla="*/ 1607 h 2639"/>
              <a:gd name="T42" fmla="*/ 4335 w 4349"/>
              <a:gd name="T43" fmla="*/ 1630 h 2639"/>
              <a:gd name="T44" fmla="*/ 4325 w 4349"/>
              <a:gd name="T45" fmla="*/ 1652 h 2639"/>
              <a:gd name="T46" fmla="*/ 4314 w 4349"/>
              <a:gd name="T47" fmla="*/ 1670 h 2639"/>
              <a:gd name="T48" fmla="*/ 4307 w 4349"/>
              <a:gd name="T49" fmla="*/ 1678 h 2639"/>
              <a:gd name="T50" fmla="*/ 4294 w 4349"/>
              <a:gd name="T51" fmla="*/ 1693 h 2639"/>
              <a:gd name="T52" fmla="*/ 4273 w 4349"/>
              <a:gd name="T53" fmla="*/ 1712 h 2639"/>
              <a:gd name="T54" fmla="*/ 4245 w 4349"/>
              <a:gd name="T55" fmla="*/ 1729 h 2639"/>
              <a:gd name="T56" fmla="*/ 4221 w 4349"/>
              <a:gd name="T57" fmla="*/ 1740 h 2639"/>
              <a:gd name="T58" fmla="*/ 4204 w 4349"/>
              <a:gd name="T59" fmla="*/ 1746 h 2639"/>
              <a:gd name="T60" fmla="*/ 3672 w 4349"/>
              <a:gd name="T61" fmla="*/ 1859 h 2639"/>
              <a:gd name="T62" fmla="*/ 2623 w 4349"/>
              <a:gd name="T63" fmla="*/ 2082 h 2639"/>
              <a:gd name="T64" fmla="*/ 1573 w 4349"/>
              <a:gd name="T65" fmla="*/ 2305 h 2639"/>
              <a:gd name="T66" fmla="*/ 524 w 4349"/>
              <a:gd name="T67" fmla="*/ 2527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9" h="2639">
                <a:moveTo>
                  <a:pt x="0" y="2639"/>
                </a:moveTo>
                <a:lnTo>
                  <a:pt x="0" y="1875"/>
                </a:lnTo>
                <a:lnTo>
                  <a:pt x="0" y="1112"/>
                </a:lnTo>
                <a:lnTo>
                  <a:pt x="1" y="1093"/>
                </a:lnTo>
                <a:lnTo>
                  <a:pt x="1" y="1084"/>
                </a:lnTo>
                <a:lnTo>
                  <a:pt x="2" y="1076"/>
                </a:lnTo>
                <a:lnTo>
                  <a:pt x="5" y="1059"/>
                </a:lnTo>
                <a:lnTo>
                  <a:pt x="8" y="1044"/>
                </a:lnTo>
                <a:lnTo>
                  <a:pt x="12" y="1029"/>
                </a:lnTo>
                <a:lnTo>
                  <a:pt x="17" y="1016"/>
                </a:lnTo>
                <a:lnTo>
                  <a:pt x="23" y="1003"/>
                </a:lnTo>
                <a:lnTo>
                  <a:pt x="29" y="991"/>
                </a:lnTo>
                <a:lnTo>
                  <a:pt x="36" y="980"/>
                </a:lnTo>
                <a:lnTo>
                  <a:pt x="44" y="969"/>
                </a:lnTo>
                <a:lnTo>
                  <a:pt x="51" y="960"/>
                </a:lnTo>
                <a:lnTo>
                  <a:pt x="59" y="951"/>
                </a:lnTo>
                <a:lnTo>
                  <a:pt x="68" y="943"/>
                </a:lnTo>
                <a:lnTo>
                  <a:pt x="76" y="935"/>
                </a:lnTo>
                <a:lnTo>
                  <a:pt x="85" y="928"/>
                </a:lnTo>
                <a:lnTo>
                  <a:pt x="94" y="922"/>
                </a:lnTo>
                <a:lnTo>
                  <a:pt x="102" y="916"/>
                </a:lnTo>
                <a:lnTo>
                  <a:pt x="111" y="911"/>
                </a:lnTo>
                <a:lnTo>
                  <a:pt x="128" y="902"/>
                </a:lnTo>
                <a:lnTo>
                  <a:pt x="144" y="896"/>
                </a:lnTo>
                <a:lnTo>
                  <a:pt x="158" y="891"/>
                </a:lnTo>
                <a:lnTo>
                  <a:pt x="170" y="887"/>
                </a:lnTo>
                <a:lnTo>
                  <a:pt x="179" y="885"/>
                </a:lnTo>
                <a:lnTo>
                  <a:pt x="187" y="883"/>
                </a:lnTo>
                <a:lnTo>
                  <a:pt x="706" y="772"/>
                </a:lnTo>
                <a:lnTo>
                  <a:pt x="1227" y="662"/>
                </a:lnTo>
                <a:lnTo>
                  <a:pt x="1747" y="551"/>
                </a:lnTo>
                <a:lnTo>
                  <a:pt x="2268" y="441"/>
                </a:lnTo>
                <a:lnTo>
                  <a:pt x="2788" y="330"/>
                </a:lnTo>
                <a:lnTo>
                  <a:pt x="3308" y="220"/>
                </a:lnTo>
                <a:lnTo>
                  <a:pt x="3829" y="110"/>
                </a:lnTo>
                <a:lnTo>
                  <a:pt x="4349" y="0"/>
                </a:lnTo>
                <a:lnTo>
                  <a:pt x="4349" y="775"/>
                </a:lnTo>
                <a:lnTo>
                  <a:pt x="4349" y="1550"/>
                </a:lnTo>
                <a:lnTo>
                  <a:pt x="4348" y="1566"/>
                </a:lnTo>
                <a:lnTo>
                  <a:pt x="4347" y="1580"/>
                </a:lnTo>
                <a:lnTo>
                  <a:pt x="4345" y="1594"/>
                </a:lnTo>
                <a:lnTo>
                  <a:pt x="4342" y="1607"/>
                </a:lnTo>
                <a:lnTo>
                  <a:pt x="4339" y="1619"/>
                </a:lnTo>
                <a:lnTo>
                  <a:pt x="4335" y="1630"/>
                </a:lnTo>
                <a:lnTo>
                  <a:pt x="4330" y="1641"/>
                </a:lnTo>
                <a:lnTo>
                  <a:pt x="4325" y="1652"/>
                </a:lnTo>
                <a:lnTo>
                  <a:pt x="4320" y="1661"/>
                </a:lnTo>
                <a:lnTo>
                  <a:pt x="4314" y="1670"/>
                </a:lnTo>
                <a:lnTo>
                  <a:pt x="4311" y="1674"/>
                </a:lnTo>
                <a:lnTo>
                  <a:pt x="4307" y="1678"/>
                </a:lnTo>
                <a:lnTo>
                  <a:pt x="4301" y="1686"/>
                </a:lnTo>
                <a:lnTo>
                  <a:pt x="4294" y="1693"/>
                </a:lnTo>
                <a:lnTo>
                  <a:pt x="4287" y="1700"/>
                </a:lnTo>
                <a:lnTo>
                  <a:pt x="4273" y="1712"/>
                </a:lnTo>
                <a:lnTo>
                  <a:pt x="4259" y="1721"/>
                </a:lnTo>
                <a:lnTo>
                  <a:pt x="4245" y="1729"/>
                </a:lnTo>
                <a:lnTo>
                  <a:pt x="4232" y="1735"/>
                </a:lnTo>
                <a:lnTo>
                  <a:pt x="4221" y="1740"/>
                </a:lnTo>
                <a:lnTo>
                  <a:pt x="4211" y="1744"/>
                </a:lnTo>
                <a:lnTo>
                  <a:pt x="4204" y="1746"/>
                </a:lnTo>
                <a:lnTo>
                  <a:pt x="4197" y="1748"/>
                </a:lnTo>
                <a:lnTo>
                  <a:pt x="3672" y="1859"/>
                </a:lnTo>
                <a:lnTo>
                  <a:pt x="3147" y="1970"/>
                </a:lnTo>
                <a:lnTo>
                  <a:pt x="2623" y="2082"/>
                </a:lnTo>
                <a:lnTo>
                  <a:pt x="2098" y="2194"/>
                </a:lnTo>
                <a:lnTo>
                  <a:pt x="1573" y="2305"/>
                </a:lnTo>
                <a:lnTo>
                  <a:pt x="1049" y="2416"/>
                </a:lnTo>
                <a:lnTo>
                  <a:pt x="524" y="2527"/>
                </a:lnTo>
                <a:lnTo>
                  <a:pt x="0" y="2639"/>
                </a:lnTo>
                <a:close/>
              </a:path>
            </a:pathLst>
          </a:custGeom>
          <a:solidFill>
            <a:srgbClr val="00C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 flipH="1">
            <a:off x="4141299" y="1001533"/>
            <a:ext cx="3030001" cy="1838625"/>
          </a:xfrm>
          <a:custGeom>
            <a:avLst/>
            <a:gdLst>
              <a:gd name="T0" fmla="*/ 0 w 4349"/>
              <a:gd name="T1" fmla="*/ 1875 h 2639"/>
              <a:gd name="T2" fmla="*/ 1 w 4349"/>
              <a:gd name="T3" fmla="*/ 1093 h 2639"/>
              <a:gd name="T4" fmla="*/ 2 w 4349"/>
              <a:gd name="T5" fmla="*/ 1076 h 2639"/>
              <a:gd name="T6" fmla="*/ 8 w 4349"/>
              <a:gd name="T7" fmla="*/ 1044 h 2639"/>
              <a:gd name="T8" fmla="*/ 17 w 4349"/>
              <a:gd name="T9" fmla="*/ 1016 h 2639"/>
              <a:gd name="T10" fmla="*/ 29 w 4349"/>
              <a:gd name="T11" fmla="*/ 991 h 2639"/>
              <a:gd name="T12" fmla="*/ 44 w 4349"/>
              <a:gd name="T13" fmla="*/ 969 h 2639"/>
              <a:gd name="T14" fmla="*/ 59 w 4349"/>
              <a:gd name="T15" fmla="*/ 951 h 2639"/>
              <a:gd name="T16" fmla="*/ 76 w 4349"/>
              <a:gd name="T17" fmla="*/ 935 h 2639"/>
              <a:gd name="T18" fmla="*/ 94 w 4349"/>
              <a:gd name="T19" fmla="*/ 922 h 2639"/>
              <a:gd name="T20" fmla="*/ 111 w 4349"/>
              <a:gd name="T21" fmla="*/ 911 h 2639"/>
              <a:gd name="T22" fmla="*/ 144 w 4349"/>
              <a:gd name="T23" fmla="*/ 896 h 2639"/>
              <a:gd name="T24" fmla="*/ 170 w 4349"/>
              <a:gd name="T25" fmla="*/ 887 h 2639"/>
              <a:gd name="T26" fmla="*/ 187 w 4349"/>
              <a:gd name="T27" fmla="*/ 883 h 2639"/>
              <a:gd name="T28" fmla="*/ 1227 w 4349"/>
              <a:gd name="T29" fmla="*/ 662 h 2639"/>
              <a:gd name="T30" fmla="*/ 2268 w 4349"/>
              <a:gd name="T31" fmla="*/ 441 h 2639"/>
              <a:gd name="T32" fmla="*/ 3308 w 4349"/>
              <a:gd name="T33" fmla="*/ 220 h 2639"/>
              <a:gd name="T34" fmla="*/ 4349 w 4349"/>
              <a:gd name="T35" fmla="*/ 0 h 2639"/>
              <a:gd name="T36" fmla="*/ 4349 w 4349"/>
              <a:gd name="T37" fmla="*/ 1550 h 2639"/>
              <a:gd name="T38" fmla="*/ 4347 w 4349"/>
              <a:gd name="T39" fmla="*/ 1580 h 2639"/>
              <a:gd name="T40" fmla="*/ 4342 w 4349"/>
              <a:gd name="T41" fmla="*/ 1607 h 2639"/>
              <a:gd name="T42" fmla="*/ 4335 w 4349"/>
              <a:gd name="T43" fmla="*/ 1630 h 2639"/>
              <a:gd name="T44" fmla="*/ 4325 w 4349"/>
              <a:gd name="T45" fmla="*/ 1652 h 2639"/>
              <a:gd name="T46" fmla="*/ 4314 w 4349"/>
              <a:gd name="T47" fmla="*/ 1670 h 2639"/>
              <a:gd name="T48" fmla="*/ 4307 w 4349"/>
              <a:gd name="T49" fmla="*/ 1678 h 2639"/>
              <a:gd name="T50" fmla="*/ 4294 w 4349"/>
              <a:gd name="T51" fmla="*/ 1693 h 2639"/>
              <a:gd name="T52" fmla="*/ 4273 w 4349"/>
              <a:gd name="T53" fmla="*/ 1712 h 2639"/>
              <a:gd name="T54" fmla="*/ 4245 w 4349"/>
              <a:gd name="T55" fmla="*/ 1729 h 2639"/>
              <a:gd name="T56" fmla="*/ 4221 w 4349"/>
              <a:gd name="T57" fmla="*/ 1740 h 2639"/>
              <a:gd name="T58" fmla="*/ 4204 w 4349"/>
              <a:gd name="T59" fmla="*/ 1746 h 2639"/>
              <a:gd name="T60" fmla="*/ 3672 w 4349"/>
              <a:gd name="T61" fmla="*/ 1859 h 2639"/>
              <a:gd name="T62" fmla="*/ 2623 w 4349"/>
              <a:gd name="T63" fmla="*/ 2082 h 2639"/>
              <a:gd name="T64" fmla="*/ 1573 w 4349"/>
              <a:gd name="T65" fmla="*/ 2305 h 2639"/>
              <a:gd name="T66" fmla="*/ 524 w 4349"/>
              <a:gd name="T67" fmla="*/ 2527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9" h="2639">
                <a:moveTo>
                  <a:pt x="0" y="2639"/>
                </a:moveTo>
                <a:lnTo>
                  <a:pt x="0" y="1875"/>
                </a:lnTo>
                <a:lnTo>
                  <a:pt x="0" y="1112"/>
                </a:lnTo>
                <a:lnTo>
                  <a:pt x="1" y="1093"/>
                </a:lnTo>
                <a:lnTo>
                  <a:pt x="1" y="1084"/>
                </a:lnTo>
                <a:lnTo>
                  <a:pt x="2" y="1076"/>
                </a:lnTo>
                <a:lnTo>
                  <a:pt x="5" y="1059"/>
                </a:lnTo>
                <a:lnTo>
                  <a:pt x="8" y="1044"/>
                </a:lnTo>
                <a:lnTo>
                  <a:pt x="12" y="1029"/>
                </a:lnTo>
                <a:lnTo>
                  <a:pt x="17" y="1016"/>
                </a:lnTo>
                <a:lnTo>
                  <a:pt x="23" y="1003"/>
                </a:lnTo>
                <a:lnTo>
                  <a:pt x="29" y="991"/>
                </a:lnTo>
                <a:lnTo>
                  <a:pt x="36" y="980"/>
                </a:lnTo>
                <a:lnTo>
                  <a:pt x="44" y="969"/>
                </a:lnTo>
                <a:lnTo>
                  <a:pt x="51" y="960"/>
                </a:lnTo>
                <a:lnTo>
                  <a:pt x="59" y="951"/>
                </a:lnTo>
                <a:lnTo>
                  <a:pt x="68" y="943"/>
                </a:lnTo>
                <a:lnTo>
                  <a:pt x="76" y="935"/>
                </a:lnTo>
                <a:lnTo>
                  <a:pt x="85" y="928"/>
                </a:lnTo>
                <a:lnTo>
                  <a:pt x="94" y="922"/>
                </a:lnTo>
                <a:lnTo>
                  <a:pt x="102" y="916"/>
                </a:lnTo>
                <a:lnTo>
                  <a:pt x="111" y="911"/>
                </a:lnTo>
                <a:lnTo>
                  <a:pt x="128" y="902"/>
                </a:lnTo>
                <a:lnTo>
                  <a:pt x="144" y="896"/>
                </a:lnTo>
                <a:lnTo>
                  <a:pt x="158" y="891"/>
                </a:lnTo>
                <a:lnTo>
                  <a:pt x="170" y="887"/>
                </a:lnTo>
                <a:lnTo>
                  <a:pt x="179" y="885"/>
                </a:lnTo>
                <a:lnTo>
                  <a:pt x="187" y="883"/>
                </a:lnTo>
                <a:lnTo>
                  <a:pt x="706" y="772"/>
                </a:lnTo>
                <a:lnTo>
                  <a:pt x="1227" y="662"/>
                </a:lnTo>
                <a:lnTo>
                  <a:pt x="1747" y="551"/>
                </a:lnTo>
                <a:lnTo>
                  <a:pt x="2268" y="441"/>
                </a:lnTo>
                <a:lnTo>
                  <a:pt x="2788" y="330"/>
                </a:lnTo>
                <a:lnTo>
                  <a:pt x="3308" y="220"/>
                </a:lnTo>
                <a:lnTo>
                  <a:pt x="3829" y="110"/>
                </a:lnTo>
                <a:lnTo>
                  <a:pt x="4349" y="0"/>
                </a:lnTo>
                <a:lnTo>
                  <a:pt x="4349" y="775"/>
                </a:lnTo>
                <a:lnTo>
                  <a:pt x="4349" y="1550"/>
                </a:lnTo>
                <a:lnTo>
                  <a:pt x="4348" y="1566"/>
                </a:lnTo>
                <a:lnTo>
                  <a:pt x="4347" y="1580"/>
                </a:lnTo>
                <a:lnTo>
                  <a:pt x="4345" y="1594"/>
                </a:lnTo>
                <a:lnTo>
                  <a:pt x="4342" y="1607"/>
                </a:lnTo>
                <a:lnTo>
                  <a:pt x="4339" y="1619"/>
                </a:lnTo>
                <a:lnTo>
                  <a:pt x="4335" y="1630"/>
                </a:lnTo>
                <a:lnTo>
                  <a:pt x="4330" y="1641"/>
                </a:lnTo>
                <a:lnTo>
                  <a:pt x="4325" y="1652"/>
                </a:lnTo>
                <a:lnTo>
                  <a:pt x="4320" y="1661"/>
                </a:lnTo>
                <a:lnTo>
                  <a:pt x="4314" y="1670"/>
                </a:lnTo>
                <a:lnTo>
                  <a:pt x="4311" y="1674"/>
                </a:lnTo>
                <a:lnTo>
                  <a:pt x="4307" y="1678"/>
                </a:lnTo>
                <a:lnTo>
                  <a:pt x="4301" y="1686"/>
                </a:lnTo>
                <a:lnTo>
                  <a:pt x="4294" y="1693"/>
                </a:lnTo>
                <a:lnTo>
                  <a:pt x="4287" y="1700"/>
                </a:lnTo>
                <a:lnTo>
                  <a:pt x="4273" y="1712"/>
                </a:lnTo>
                <a:lnTo>
                  <a:pt x="4259" y="1721"/>
                </a:lnTo>
                <a:lnTo>
                  <a:pt x="4245" y="1729"/>
                </a:lnTo>
                <a:lnTo>
                  <a:pt x="4232" y="1735"/>
                </a:lnTo>
                <a:lnTo>
                  <a:pt x="4221" y="1740"/>
                </a:lnTo>
                <a:lnTo>
                  <a:pt x="4211" y="1744"/>
                </a:lnTo>
                <a:lnTo>
                  <a:pt x="4204" y="1746"/>
                </a:lnTo>
                <a:lnTo>
                  <a:pt x="4197" y="1748"/>
                </a:lnTo>
                <a:lnTo>
                  <a:pt x="3672" y="1859"/>
                </a:lnTo>
                <a:lnTo>
                  <a:pt x="3147" y="1970"/>
                </a:lnTo>
                <a:lnTo>
                  <a:pt x="2623" y="2082"/>
                </a:lnTo>
                <a:lnTo>
                  <a:pt x="2098" y="2194"/>
                </a:lnTo>
                <a:lnTo>
                  <a:pt x="1573" y="2305"/>
                </a:lnTo>
                <a:lnTo>
                  <a:pt x="1049" y="2416"/>
                </a:lnTo>
                <a:lnTo>
                  <a:pt x="524" y="2527"/>
                </a:lnTo>
                <a:lnTo>
                  <a:pt x="0" y="2639"/>
                </a:lnTo>
                <a:close/>
              </a:path>
            </a:pathLst>
          </a:custGeom>
          <a:solidFill>
            <a:srgbClr val="00C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 rot="5400000" flipH="1">
            <a:off x="6231840" y="415012"/>
            <a:ext cx="2571750" cy="1741726"/>
          </a:xfrm>
          <a:custGeom>
            <a:avLst/>
            <a:gdLst/>
            <a:ahLst/>
            <a:cxnLst/>
            <a:rect l="l" t="t" r="r" b="b"/>
            <a:pathLst>
              <a:path w="2571750" h="1741726">
                <a:moveTo>
                  <a:pt x="2571750" y="1195452"/>
                </a:moveTo>
                <a:lnTo>
                  <a:pt x="2571750" y="0"/>
                </a:lnTo>
                <a:lnTo>
                  <a:pt x="2304724" y="56378"/>
                </a:lnTo>
                <a:lnTo>
                  <a:pt x="1942433" y="133016"/>
                </a:lnTo>
                <a:lnTo>
                  <a:pt x="1580143" y="210352"/>
                </a:lnTo>
                <a:lnTo>
                  <a:pt x="1217156" y="286990"/>
                </a:lnTo>
                <a:lnTo>
                  <a:pt x="854866" y="364325"/>
                </a:lnTo>
                <a:lnTo>
                  <a:pt x="491879" y="440964"/>
                </a:lnTo>
                <a:lnTo>
                  <a:pt x="130285" y="518299"/>
                </a:lnTo>
                <a:lnTo>
                  <a:pt x="124712" y="519692"/>
                </a:lnTo>
                <a:lnTo>
                  <a:pt x="118441" y="521086"/>
                </a:lnTo>
                <a:lnTo>
                  <a:pt x="110081" y="523872"/>
                </a:lnTo>
                <a:lnTo>
                  <a:pt x="100327" y="527356"/>
                </a:lnTo>
                <a:lnTo>
                  <a:pt x="89179" y="531536"/>
                </a:lnTo>
                <a:lnTo>
                  <a:pt x="77335" y="537807"/>
                </a:lnTo>
                <a:lnTo>
                  <a:pt x="71065" y="541290"/>
                </a:lnTo>
                <a:lnTo>
                  <a:pt x="65491" y="545470"/>
                </a:lnTo>
                <a:lnTo>
                  <a:pt x="59221" y="549651"/>
                </a:lnTo>
                <a:lnTo>
                  <a:pt x="52950" y="554528"/>
                </a:lnTo>
                <a:lnTo>
                  <a:pt x="47377" y="560101"/>
                </a:lnTo>
                <a:lnTo>
                  <a:pt x="41106" y="565675"/>
                </a:lnTo>
                <a:lnTo>
                  <a:pt x="35532" y="571946"/>
                </a:lnTo>
                <a:lnTo>
                  <a:pt x="30655" y="578216"/>
                </a:lnTo>
                <a:lnTo>
                  <a:pt x="25082" y="585880"/>
                </a:lnTo>
                <a:lnTo>
                  <a:pt x="20205" y="593544"/>
                </a:lnTo>
                <a:lnTo>
                  <a:pt x="16025" y="601904"/>
                </a:lnTo>
                <a:lnTo>
                  <a:pt x="11844" y="610961"/>
                </a:lnTo>
                <a:lnTo>
                  <a:pt x="8361" y="620019"/>
                </a:lnTo>
                <a:lnTo>
                  <a:pt x="5574" y="630469"/>
                </a:lnTo>
                <a:lnTo>
                  <a:pt x="3484" y="640920"/>
                </a:lnTo>
                <a:lnTo>
                  <a:pt x="1394" y="652764"/>
                </a:lnTo>
                <a:lnTo>
                  <a:pt x="697" y="658338"/>
                </a:lnTo>
                <a:lnTo>
                  <a:pt x="697" y="664608"/>
                </a:lnTo>
                <a:lnTo>
                  <a:pt x="0" y="677846"/>
                </a:lnTo>
                <a:lnTo>
                  <a:pt x="0" y="1209438"/>
                </a:lnTo>
                <a:lnTo>
                  <a:pt x="0" y="1741726"/>
                </a:lnTo>
                <a:lnTo>
                  <a:pt x="365077" y="1663694"/>
                </a:lnTo>
                <a:lnTo>
                  <a:pt x="730851" y="1586359"/>
                </a:lnTo>
                <a:lnTo>
                  <a:pt x="1095928" y="1509024"/>
                </a:lnTo>
                <a:lnTo>
                  <a:pt x="1461702" y="1431689"/>
                </a:lnTo>
                <a:lnTo>
                  <a:pt x="1827476" y="1353657"/>
                </a:lnTo>
                <a:lnTo>
                  <a:pt x="2192553" y="1275625"/>
                </a:lnTo>
                <a:lnTo>
                  <a:pt x="2558327" y="1198290"/>
                </a:lnTo>
                <a:close/>
              </a:path>
            </a:pathLst>
          </a:custGeom>
          <a:solidFill>
            <a:srgbClr val="00C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 rot="5400000" flipH="1">
            <a:off x="7989592" y="558911"/>
            <a:ext cx="1713319" cy="595498"/>
          </a:xfrm>
          <a:custGeom>
            <a:avLst/>
            <a:gdLst/>
            <a:ahLst/>
            <a:cxnLst/>
            <a:rect l="l" t="t" r="r" b="b"/>
            <a:pathLst>
              <a:path w="1713319" h="595498">
                <a:moveTo>
                  <a:pt x="1713319" y="231783"/>
                </a:moveTo>
                <a:lnTo>
                  <a:pt x="1713319" y="0"/>
                </a:lnTo>
                <a:lnTo>
                  <a:pt x="0" y="0"/>
                </a:lnTo>
                <a:lnTo>
                  <a:pt x="0" y="63210"/>
                </a:lnTo>
                <a:lnTo>
                  <a:pt x="0" y="595498"/>
                </a:lnTo>
                <a:lnTo>
                  <a:pt x="365077" y="517466"/>
                </a:lnTo>
                <a:lnTo>
                  <a:pt x="730851" y="440131"/>
                </a:lnTo>
                <a:lnTo>
                  <a:pt x="1095928" y="362796"/>
                </a:lnTo>
                <a:lnTo>
                  <a:pt x="1461702" y="285461"/>
                </a:lnTo>
                <a:close/>
              </a:path>
            </a:pathLst>
          </a:custGeom>
          <a:solidFill>
            <a:srgbClr val="00C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 rot="5400000" flipH="1">
            <a:off x="5877908" y="3264192"/>
            <a:ext cx="2114478" cy="1644139"/>
          </a:xfrm>
          <a:custGeom>
            <a:avLst/>
            <a:gdLst/>
            <a:ahLst/>
            <a:cxnLst/>
            <a:rect l="l" t="t" r="r" b="b"/>
            <a:pathLst>
              <a:path w="2114478" h="1644139">
                <a:moveTo>
                  <a:pt x="2114478" y="1079905"/>
                </a:moveTo>
                <a:lnTo>
                  <a:pt x="2114478" y="539953"/>
                </a:lnTo>
                <a:lnTo>
                  <a:pt x="2114478" y="0"/>
                </a:lnTo>
                <a:lnTo>
                  <a:pt x="1752188" y="76639"/>
                </a:lnTo>
                <a:lnTo>
                  <a:pt x="1389201" y="153277"/>
                </a:lnTo>
                <a:lnTo>
                  <a:pt x="1026910" y="229915"/>
                </a:lnTo>
                <a:lnTo>
                  <a:pt x="664620" y="307251"/>
                </a:lnTo>
                <a:lnTo>
                  <a:pt x="301633" y="383889"/>
                </a:lnTo>
                <a:lnTo>
                  <a:pt x="0" y="448276"/>
                </a:lnTo>
                <a:lnTo>
                  <a:pt x="0" y="1644139"/>
                </a:lnTo>
                <a:lnTo>
                  <a:pt x="180405" y="1605923"/>
                </a:lnTo>
                <a:lnTo>
                  <a:pt x="546179" y="1528588"/>
                </a:lnTo>
                <a:lnTo>
                  <a:pt x="911953" y="1450556"/>
                </a:lnTo>
                <a:lnTo>
                  <a:pt x="1277030" y="1372524"/>
                </a:lnTo>
                <a:lnTo>
                  <a:pt x="1642804" y="1295189"/>
                </a:lnTo>
                <a:lnTo>
                  <a:pt x="2008578" y="1217854"/>
                </a:lnTo>
                <a:lnTo>
                  <a:pt x="2013455" y="1216461"/>
                </a:lnTo>
                <a:lnTo>
                  <a:pt x="2018332" y="1215067"/>
                </a:lnTo>
                <a:lnTo>
                  <a:pt x="2025299" y="1212281"/>
                </a:lnTo>
                <a:lnTo>
                  <a:pt x="2032963" y="1208797"/>
                </a:lnTo>
                <a:lnTo>
                  <a:pt x="2042020" y="1204617"/>
                </a:lnTo>
                <a:lnTo>
                  <a:pt x="2051774" y="1199043"/>
                </a:lnTo>
                <a:lnTo>
                  <a:pt x="2061528" y="1192773"/>
                </a:lnTo>
                <a:lnTo>
                  <a:pt x="2071282" y="1184412"/>
                </a:lnTo>
                <a:lnTo>
                  <a:pt x="2076159" y="1179535"/>
                </a:lnTo>
                <a:lnTo>
                  <a:pt x="2081036" y="1174658"/>
                </a:lnTo>
                <a:lnTo>
                  <a:pt x="2085216" y="1169084"/>
                </a:lnTo>
                <a:lnTo>
                  <a:pt x="2088003" y="1166297"/>
                </a:lnTo>
                <a:lnTo>
                  <a:pt x="2090093" y="1163511"/>
                </a:lnTo>
                <a:lnTo>
                  <a:pt x="2094273" y="1157240"/>
                </a:lnTo>
                <a:lnTo>
                  <a:pt x="2097757" y="1150970"/>
                </a:lnTo>
                <a:lnTo>
                  <a:pt x="2101241" y="1143306"/>
                </a:lnTo>
                <a:lnTo>
                  <a:pt x="2104724" y="1135642"/>
                </a:lnTo>
                <a:lnTo>
                  <a:pt x="2107511" y="1127978"/>
                </a:lnTo>
                <a:lnTo>
                  <a:pt x="2109601" y="1119618"/>
                </a:lnTo>
                <a:lnTo>
                  <a:pt x="2111691" y="1110560"/>
                </a:lnTo>
                <a:lnTo>
                  <a:pt x="2113085" y="1100806"/>
                </a:lnTo>
                <a:lnTo>
                  <a:pt x="2113781" y="10910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 rot="5400000" flipH="1">
            <a:off x="4451074" y="3773564"/>
            <a:ext cx="1300746" cy="1471510"/>
          </a:xfrm>
          <a:custGeom>
            <a:avLst/>
            <a:gdLst/>
            <a:ahLst/>
            <a:cxnLst/>
            <a:rect l="l" t="t" r="r" b="b"/>
            <a:pathLst>
              <a:path w="1300746" h="1471510">
                <a:moveTo>
                  <a:pt x="1300746" y="1079905"/>
                </a:moveTo>
                <a:lnTo>
                  <a:pt x="1300746" y="539953"/>
                </a:lnTo>
                <a:lnTo>
                  <a:pt x="1300746" y="0"/>
                </a:lnTo>
                <a:lnTo>
                  <a:pt x="938456" y="76639"/>
                </a:lnTo>
                <a:lnTo>
                  <a:pt x="575469" y="153277"/>
                </a:lnTo>
                <a:lnTo>
                  <a:pt x="213179" y="229915"/>
                </a:lnTo>
                <a:lnTo>
                  <a:pt x="0" y="275421"/>
                </a:lnTo>
                <a:lnTo>
                  <a:pt x="0" y="1471510"/>
                </a:lnTo>
                <a:lnTo>
                  <a:pt x="98221" y="1450556"/>
                </a:lnTo>
                <a:lnTo>
                  <a:pt x="463298" y="1372524"/>
                </a:lnTo>
                <a:lnTo>
                  <a:pt x="829072" y="1295189"/>
                </a:lnTo>
                <a:lnTo>
                  <a:pt x="1194846" y="1217854"/>
                </a:lnTo>
                <a:lnTo>
                  <a:pt x="1199723" y="1216461"/>
                </a:lnTo>
                <a:lnTo>
                  <a:pt x="1204600" y="1215067"/>
                </a:lnTo>
                <a:lnTo>
                  <a:pt x="1211567" y="1212281"/>
                </a:lnTo>
                <a:lnTo>
                  <a:pt x="1219231" y="1208797"/>
                </a:lnTo>
                <a:lnTo>
                  <a:pt x="1228288" y="1204617"/>
                </a:lnTo>
                <a:lnTo>
                  <a:pt x="1238042" y="1199043"/>
                </a:lnTo>
                <a:lnTo>
                  <a:pt x="1247796" y="1192773"/>
                </a:lnTo>
                <a:lnTo>
                  <a:pt x="1257550" y="1184412"/>
                </a:lnTo>
                <a:lnTo>
                  <a:pt x="1262427" y="1179535"/>
                </a:lnTo>
                <a:lnTo>
                  <a:pt x="1267304" y="1174658"/>
                </a:lnTo>
                <a:lnTo>
                  <a:pt x="1271484" y="1169084"/>
                </a:lnTo>
                <a:lnTo>
                  <a:pt x="1274271" y="1166297"/>
                </a:lnTo>
                <a:lnTo>
                  <a:pt x="1276361" y="1163511"/>
                </a:lnTo>
                <a:lnTo>
                  <a:pt x="1280541" y="1157240"/>
                </a:lnTo>
                <a:lnTo>
                  <a:pt x="1284025" y="1150970"/>
                </a:lnTo>
                <a:lnTo>
                  <a:pt x="1287509" y="1143306"/>
                </a:lnTo>
                <a:lnTo>
                  <a:pt x="1290992" y="1135642"/>
                </a:lnTo>
                <a:lnTo>
                  <a:pt x="1293779" y="1127978"/>
                </a:lnTo>
                <a:lnTo>
                  <a:pt x="1295869" y="1119618"/>
                </a:lnTo>
                <a:lnTo>
                  <a:pt x="1297959" y="1110560"/>
                </a:lnTo>
                <a:lnTo>
                  <a:pt x="1299353" y="1100806"/>
                </a:lnTo>
                <a:lnTo>
                  <a:pt x="1300049" y="10910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066802"/>
            <a:ext cx="7921625" cy="720972"/>
          </a:xfrm>
        </p:spPr>
        <p:txBody>
          <a:bodyPr anchor="ctr" anchorCtr="0"/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D2CC347-AF74-444A-AEB8-667526DC8595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161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secondar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 rot="5400000" flipH="1">
            <a:off x="3433279" y="358989"/>
            <a:ext cx="2715766" cy="1997788"/>
          </a:xfrm>
          <a:custGeom>
            <a:avLst/>
            <a:gdLst/>
            <a:ahLst/>
            <a:cxnLst/>
            <a:rect l="l" t="t" r="r" b="b"/>
            <a:pathLst>
              <a:path w="2715766" h="1997788">
                <a:moveTo>
                  <a:pt x="2715766" y="1420588"/>
                </a:moveTo>
                <a:lnTo>
                  <a:pt x="2715766" y="0"/>
                </a:lnTo>
                <a:lnTo>
                  <a:pt x="2308098" y="86237"/>
                </a:lnTo>
                <a:lnTo>
                  <a:pt x="1877606" y="178131"/>
                </a:lnTo>
                <a:lnTo>
                  <a:pt x="1446287" y="269196"/>
                </a:lnTo>
                <a:lnTo>
                  <a:pt x="1015795" y="361090"/>
                </a:lnTo>
                <a:lnTo>
                  <a:pt x="584475" y="452156"/>
                </a:lnTo>
                <a:lnTo>
                  <a:pt x="154812" y="544049"/>
                </a:lnTo>
                <a:lnTo>
                  <a:pt x="148189" y="545705"/>
                </a:lnTo>
                <a:lnTo>
                  <a:pt x="140738" y="547361"/>
                </a:lnTo>
                <a:lnTo>
                  <a:pt x="130803" y="550672"/>
                </a:lnTo>
                <a:lnTo>
                  <a:pt x="119213" y="554811"/>
                </a:lnTo>
                <a:lnTo>
                  <a:pt x="105967" y="559779"/>
                </a:lnTo>
                <a:lnTo>
                  <a:pt x="91894" y="567230"/>
                </a:lnTo>
                <a:lnTo>
                  <a:pt x="84443" y="571369"/>
                </a:lnTo>
                <a:lnTo>
                  <a:pt x="77820" y="576336"/>
                </a:lnTo>
                <a:lnTo>
                  <a:pt x="70369" y="581303"/>
                </a:lnTo>
                <a:lnTo>
                  <a:pt x="62918" y="587098"/>
                </a:lnTo>
                <a:lnTo>
                  <a:pt x="56295" y="593721"/>
                </a:lnTo>
                <a:lnTo>
                  <a:pt x="48844" y="600344"/>
                </a:lnTo>
                <a:lnTo>
                  <a:pt x="42221" y="607795"/>
                </a:lnTo>
                <a:lnTo>
                  <a:pt x="36426" y="615246"/>
                </a:lnTo>
                <a:lnTo>
                  <a:pt x="29803" y="624353"/>
                </a:lnTo>
                <a:lnTo>
                  <a:pt x="24008" y="633459"/>
                </a:lnTo>
                <a:lnTo>
                  <a:pt x="19041" y="643394"/>
                </a:lnTo>
                <a:lnTo>
                  <a:pt x="14074" y="654156"/>
                </a:lnTo>
                <a:lnTo>
                  <a:pt x="9935" y="664918"/>
                </a:lnTo>
                <a:lnTo>
                  <a:pt x="6623" y="677336"/>
                </a:lnTo>
                <a:lnTo>
                  <a:pt x="4139" y="689754"/>
                </a:lnTo>
                <a:lnTo>
                  <a:pt x="1656" y="703828"/>
                </a:lnTo>
                <a:lnTo>
                  <a:pt x="828" y="710451"/>
                </a:lnTo>
                <a:lnTo>
                  <a:pt x="828" y="717902"/>
                </a:lnTo>
                <a:lnTo>
                  <a:pt x="0" y="733631"/>
                </a:lnTo>
                <a:lnTo>
                  <a:pt x="0" y="1365296"/>
                </a:lnTo>
                <a:lnTo>
                  <a:pt x="0" y="1997788"/>
                </a:lnTo>
                <a:lnTo>
                  <a:pt x="433803" y="1905067"/>
                </a:lnTo>
                <a:lnTo>
                  <a:pt x="868434" y="1813173"/>
                </a:lnTo>
                <a:lnTo>
                  <a:pt x="1302238" y="1721280"/>
                </a:lnTo>
                <a:lnTo>
                  <a:pt x="1736869" y="1629386"/>
                </a:lnTo>
                <a:lnTo>
                  <a:pt x="2171500" y="1536665"/>
                </a:lnTo>
                <a:lnTo>
                  <a:pt x="2605303" y="14439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 rot="5400000" flipH="1">
            <a:off x="6109873" y="-47518"/>
            <a:ext cx="1707654" cy="1783775"/>
          </a:xfrm>
          <a:custGeom>
            <a:avLst/>
            <a:gdLst/>
            <a:ahLst/>
            <a:cxnLst/>
            <a:rect l="l" t="t" r="r" b="b"/>
            <a:pathLst>
              <a:path w="1707654" h="1783775">
                <a:moveTo>
                  <a:pt x="1707654" y="1421550"/>
                </a:moveTo>
                <a:lnTo>
                  <a:pt x="1707654" y="0"/>
                </a:lnTo>
                <a:lnTo>
                  <a:pt x="1446287" y="55183"/>
                </a:lnTo>
                <a:lnTo>
                  <a:pt x="1015795" y="147077"/>
                </a:lnTo>
                <a:lnTo>
                  <a:pt x="584475" y="238143"/>
                </a:lnTo>
                <a:lnTo>
                  <a:pt x="154812" y="330036"/>
                </a:lnTo>
                <a:lnTo>
                  <a:pt x="148189" y="331692"/>
                </a:lnTo>
                <a:lnTo>
                  <a:pt x="140738" y="333348"/>
                </a:lnTo>
                <a:lnTo>
                  <a:pt x="130803" y="336659"/>
                </a:lnTo>
                <a:lnTo>
                  <a:pt x="119213" y="340798"/>
                </a:lnTo>
                <a:lnTo>
                  <a:pt x="105967" y="345766"/>
                </a:lnTo>
                <a:lnTo>
                  <a:pt x="91893" y="353217"/>
                </a:lnTo>
                <a:lnTo>
                  <a:pt x="84443" y="357356"/>
                </a:lnTo>
                <a:lnTo>
                  <a:pt x="77820" y="362323"/>
                </a:lnTo>
                <a:lnTo>
                  <a:pt x="70369" y="367290"/>
                </a:lnTo>
                <a:lnTo>
                  <a:pt x="62918" y="373085"/>
                </a:lnTo>
                <a:lnTo>
                  <a:pt x="56295" y="379708"/>
                </a:lnTo>
                <a:lnTo>
                  <a:pt x="48844" y="386331"/>
                </a:lnTo>
                <a:lnTo>
                  <a:pt x="42221" y="393782"/>
                </a:lnTo>
                <a:lnTo>
                  <a:pt x="36426" y="401233"/>
                </a:lnTo>
                <a:lnTo>
                  <a:pt x="29803" y="410340"/>
                </a:lnTo>
                <a:lnTo>
                  <a:pt x="24008" y="419446"/>
                </a:lnTo>
                <a:lnTo>
                  <a:pt x="19041" y="429381"/>
                </a:lnTo>
                <a:lnTo>
                  <a:pt x="14074" y="440143"/>
                </a:lnTo>
                <a:lnTo>
                  <a:pt x="9934" y="450905"/>
                </a:lnTo>
                <a:lnTo>
                  <a:pt x="6623" y="463323"/>
                </a:lnTo>
                <a:lnTo>
                  <a:pt x="4139" y="475741"/>
                </a:lnTo>
                <a:lnTo>
                  <a:pt x="1656" y="489815"/>
                </a:lnTo>
                <a:lnTo>
                  <a:pt x="828" y="496438"/>
                </a:lnTo>
                <a:lnTo>
                  <a:pt x="828" y="503889"/>
                </a:lnTo>
                <a:lnTo>
                  <a:pt x="0" y="519618"/>
                </a:lnTo>
                <a:lnTo>
                  <a:pt x="0" y="1151283"/>
                </a:lnTo>
                <a:lnTo>
                  <a:pt x="0" y="1783775"/>
                </a:lnTo>
                <a:lnTo>
                  <a:pt x="433803" y="1691054"/>
                </a:lnTo>
                <a:lnTo>
                  <a:pt x="868434" y="1599160"/>
                </a:lnTo>
                <a:lnTo>
                  <a:pt x="1302238" y="15072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 rot="5400000" flipH="1">
            <a:off x="1535160" y="3816318"/>
            <a:ext cx="1018465" cy="1635898"/>
          </a:xfrm>
          <a:custGeom>
            <a:avLst/>
            <a:gdLst/>
            <a:ahLst/>
            <a:cxnLst/>
            <a:rect l="l" t="t" r="r" b="b"/>
            <a:pathLst>
              <a:path w="1018465" h="1635898">
                <a:moveTo>
                  <a:pt x="1018465" y="1283198"/>
                </a:moveTo>
                <a:lnTo>
                  <a:pt x="1018465" y="641599"/>
                </a:lnTo>
                <a:lnTo>
                  <a:pt x="1018465" y="0"/>
                </a:lnTo>
                <a:lnTo>
                  <a:pt x="587973" y="91066"/>
                </a:lnTo>
                <a:lnTo>
                  <a:pt x="156654" y="182131"/>
                </a:lnTo>
                <a:lnTo>
                  <a:pt x="0" y="215270"/>
                </a:lnTo>
                <a:lnTo>
                  <a:pt x="0" y="1635898"/>
                </a:lnTo>
                <a:lnTo>
                  <a:pt x="23367" y="1630903"/>
                </a:lnTo>
                <a:lnTo>
                  <a:pt x="457998" y="1539010"/>
                </a:lnTo>
                <a:lnTo>
                  <a:pt x="892629" y="1447116"/>
                </a:lnTo>
                <a:lnTo>
                  <a:pt x="898424" y="1445460"/>
                </a:lnTo>
                <a:lnTo>
                  <a:pt x="904219" y="1443805"/>
                </a:lnTo>
                <a:lnTo>
                  <a:pt x="912498" y="1440493"/>
                </a:lnTo>
                <a:lnTo>
                  <a:pt x="921605" y="1436354"/>
                </a:lnTo>
                <a:lnTo>
                  <a:pt x="932367" y="1431387"/>
                </a:lnTo>
                <a:lnTo>
                  <a:pt x="943957" y="1424764"/>
                </a:lnTo>
                <a:lnTo>
                  <a:pt x="955547" y="1417313"/>
                </a:lnTo>
                <a:lnTo>
                  <a:pt x="967137" y="1407378"/>
                </a:lnTo>
                <a:lnTo>
                  <a:pt x="972932" y="1401583"/>
                </a:lnTo>
                <a:lnTo>
                  <a:pt x="978727" y="1395788"/>
                </a:lnTo>
                <a:lnTo>
                  <a:pt x="983695" y="1389165"/>
                </a:lnTo>
                <a:lnTo>
                  <a:pt x="987006" y="1385854"/>
                </a:lnTo>
                <a:lnTo>
                  <a:pt x="989490" y="1382542"/>
                </a:lnTo>
                <a:lnTo>
                  <a:pt x="994457" y="1375092"/>
                </a:lnTo>
                <a:lnTo>
                  <a:pt x="998596" y="1367641"/>
                </a:lnTo>
                <a:lnTo>
                  <a:pt x="1002736" y="1358534"/>
                </a:lnTo>
                <a:lnTo>
                  <a:pt x="1006875" y="1349428"/>
                </a:lnTo>
                <a:lnTo>
                  <a:pt x="1010186" y="1340321"/>
                </a:lnTo>
                <a:lnTo>
                  <a:pt x="1012670" y="1330387"/>
                </a:lnTo>
                <a:lnTo>
                  <a:pt x="1015154" y="1319624"/>
                </a:lnTo>
                <a:lnTo>
                  <a:pt x="1016809" y="1308034"/>
                </a:lnTo>
                <a:lnTo>
                  <a:pt x="1017637" y="12964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C0FF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 rot="5400000" flipH="1">
            <a:off x="3209339" y="3223512"/>
            <a:ext cx="1995687" cy="1844288"/>
          </a:xfrm>
          <a:custGeom>
            <a:avLst/>
            <a:gdLst/>
            <a:ahLst/>
            <a:cxnLst/>
            <a:rect l="l" t="t" r="r" b="b"/>
            <a:pathLst>
              <a:path w="1995687" h="1844288">
                <a:moveTo>
                  <a:pt x="1995687" y="1283198"/>
                </a:moveTo>
                <a:lnTo>
                  <a:pt x="1995687" y="641599"/>
                </a:lnTo>
                <a:lnTo>
                  <a:pt x="1995687" y="0"/>
                </a:lnTo>
                <a:lnTo>
                  <a:pt x="1565195" y="91066"/>
                </a:lnTo>
                <a:lnTo>
                  <a:pt x="1133876" y="182132"/>
                </a:lnTo>
                <a:lnTo>
                  <a:pt x="703384" y="273197"/>
                </a:lnTo>
                <a:lnTo>
                  <a:pt x="272892" y="365091"/>
                </a:lnTo>
                <a:lnTo>
                  <a:pt x="0" y="422707"/>
                </a:lnTo>
                <a:lnTo>
                  <a:pt x="0" y="1844288"/>
                </a:lnTo>
                <a:lnTo>
                  <a:pt x="132155" y="1816346"/>
                </a:lnTo>
                <a:lnTo>
                  <a:pt x="566786" y="1723625"/>
                </a:lnTo>
                <a:lnTo>
                  <a:pt x="1000589" y="1630903"/>
                </a:lnTo>
                <a:lnTo>
                  <a:pt x="1435220" y="1539010"/>
                </a:lnTo>
                <a:lnTo>
                  <a:pt x="1869851" y="1447116"/>
                </a:lnTo>
                <a:lnTo>
                  <a:pt x="1875646" y="1445461"/>
                </a:lnTo>
                <a:lnTo>
                  <a:pt x="1881441" y="1443805"/>
                </a:lnTo>
                <a:lnTo>
                  <a:pt x="1889720" y="1440493"/>
                </a:lnTo>
                <a:lnTo>
                  <a:pt x="1898827" y="1436354"/>
                </a:lnTo>
                <a:lnTo>
                  <a:pt x="1909589" y="1431387"/>
                </a:lnTo>
                <a:lnTo>
                  <a:pt x="1921179" y="1424764"/>
                </a:lnTo>
                <a:lnTo>
                  <a:pt x="1932769" y="1417313"/>
                </a:lnTo>
                <a:lnTo>
                  <a:pt x="1944359" y="1407379"/>
                </a:lnTo>
                <a:lnTo>
                  <a:pt x="1950154" y="1401583"/>
                </a:lnTo>
                <a:lnTo>
                  <a:pt x="1955949" y="1395788"/>
                </a:lnTo>
                <a:lnTo>
                  <a:pt x="1960917" y="1389165"/>
                </a:lnTo>
                <a:lnTo>
                  <a:pt x="1964228" y="1385854"/>
                </a:lnTo>
                <a:lnTo>
                  <a:pt x="1966712" y="1382542"/>
                </a:lnTo>
                <a:lnTo>
                  <a:pt x="1971679" y="1375092"/>
                </a:lnTo>
                <a:lnTo>
                  <a:pt x="1975818" y="1367641"/>
                </a:lnTo>
                <a:lnTo>
                  <a:pt x="1979958" y="1358534"/>
                </a:lnTo>
                <a:lnTo>
                  <a:pt x="1984097" y="1349428"/>
                </a:lnTo>
                <a:lnTo>
                  <a:pt x="1987408" y="1340321"/>
                </a:lnTo>
                <a:lnTo>
                  <a:pt x="1989892" y="1330387"/>
                </a:lnTo>
                <a:lnTo>
                  <a:pt x="1992376" y="1319624"/>
                </a:lnTo>
                <a:lnTo>
                  <a:pt x="1994031" y="1308034"/>
                </a:lnTo>
                <a:lnTo>
                  <a:pt x="1994859" y="12964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066802"/>
            <a:ext cx="7921625" cy="720972"/>
          </a:xfrm>
        </p:spPr>
        <p:txBody>
          <a:bodyPr anchor="ctr" anchorCtr="0"/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5EFEE56-4AF1-4D6C-BC8D-7749E1F3C4B6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0213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63687"/>
            <a:ext cx="3888804" cy="29527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63688"/>
            <a:ext cx="3888805" cy="29527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FD57-3F5D-4EE2-9FDD-8617B4E9000A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230649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3-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484189"/>
            <a:ext cx="7921624" cy="129547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24050"/>
            <a:ext cx="3888805" cy="25923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FEAA-DB2E-4E81-A4E9-2F61212A4B4B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10441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63688"/>
            <a:ext cx="3886200" cy="360362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1924050"/>
            <a:ext cx="3886200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563688"/>
            <a:ext cx="3888805" cy="360362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4050"/>
            <a:ext cx="3887787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BFD2-FBAF-4F29-9F41-4C294C2738AD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125266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(2-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483567"/>
            <a:ext cx="3888803" cy="129609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3438" y="484188"/>
            <a:ext cx="3889375" cy="4032250"/>
          </a:xfrm>
        </p:spPr>
        <p:txBody>
          <a:bodyPr/>
          <a:lstStyle/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E22549-7673-4BF5-8548-CF6862F12684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704111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(2-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483567"/>
            <a:ext cx="3888803" cy="129609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80702CD-2188-4900-814E-61A20A161E44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095299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268288"/>
            <a:ext cx="7921625" cy="215900"/>
          </a:xfrm>
        </p:spPr>
        <p:txBody>
          <a:bodyPr anchor="b" anchorCtr="0"/>
          <a:lstStyle>
            <a:lvl1pPr marL="0" indent="0">
              <a:buFontTx/>
              <a:buNone/>
              <a:defRPr sz="1200" b="1" i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F15C3F-D58E-4DC8-9785-58C08328F01C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282374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268288"/>
            <a:ext cx="7921625" cy="215899"/>
          </a:xfrm>
        </p:spPr>
        <p:txBody>
          <a:bodyPr anchor="b" anchorCtr="0"/>
          <a:lstStyle>
            <a:lvl1pPr marL="0" indent="0">
              <a:buFontTx/>
              <a:buNone/>
              <a:defRPr sz="1200" b="1" i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9FF3E5-3CC7-40AF-A203-54DB6A5CAC93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008620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572000" y="2218"/>
            <a:ext cx="4572000" cy="5141282"/>
          </a:xfrm>
          <a:custGeom>
            <a:avLst/>
            <a:gdLst/>
            <a:ahLst/>
            <a:cxnLst/>
            <a:rect l="l" t="t" r="r" b="b"/>
            <a:pathLst>
              <a:path w="4572000" h="5141282">
                <a:moveTo>
                  <a:pt x="4572000" y="3066762"/>
                </a:moveTo>
                <a:lnTo>
                  <a:pt x="4572000" y="5141282"/>
                </a:lnTo>
                <a:lnTo>
                  <a:pt x="0" y="5141282"/>
                </a:lnTo>
                <a:lnTo>
                  <a:pt x="0" y="4269744"/>
                </a:lnTo>
                <a:lnTo>
                  <a:pt x="1228" y="4246415"/>
                </a:lnTo>
                <a:lnTo>
                  <a:pt x="1228" y="4235364"/>
                </a:lnTo>
                <a:lnTo>
                  <a:pt x="2456" y="4225541"/>
                </a:lnTo>
                <a:lnTo>
                  <a:pt x="6140" y="4204667"/>
                </a:lnTo>
                <a:lnTo>
                  <a:pt x="9823" y="4186249"/>
                </a:lnTo>
                <a:lnTo>
                  <a:pt x="14735" y="4167831"/>
                </a:lnTo>
                <a:lnTo>
                  <a:pt x="20874" y="4151868"/>
                </a:lnTo>
                <a:lnTo>
                  <a:pt x="28241" y="4135906"/>
                </a:lnTo>
                <a:lnTo>
                  <a:pt x="35609" y="4121171"/>
                </a:lnTo>
                <a:lnTo>
                  <a:pt x="44204" y="4107665"/>
                </a:lnTo>
                <a:lnTo>
                  <a:pt x="54027" y="4094158"/>
                </a:lnTo>
                <a:lnTo>
                  <a:pt x="62622" y="4083107"/>
                </a:lnTo>
                <a:lnTo>
                  <a:pt x="72445" y="4072056"/>
                </a:lnTo>
                <a:lnTo>
                  <a:pt x="83496" y="4062234"/>
                </a:lnTo>
                <a:lnTo>
                  <a:pt x="93319" y="4052411"/>
                </a:lnTo>
                <a:lnTo>
                  <a:pt x="104370" y="4043815"/>
                </a:lnTo>
                <a:lnTo>
                  <a:pt x="115420" y="4036448"/>
                </a:lnTo>
                <a:lnTo>
                  <a:pt x="125243" y="4029081"/>
                </a:lnTo>
                <a:lnTo>
                  <a:pt x="136294" y="4022942"/>
                </a:lnTo>
                <a:lnTo>
                  <a:pt x="157168" y="4011891"/>
                </a:lnTo>
                <a:lnTo>
                  <a:pt x="176814" y="4004523"/>
                </a:lnTo>
                <a:lnTo>
                  <a:pt x="194004" y="3998384"/>
                </a:lnTo>
                <a:lnTo>
                  <a:pt x="208739" y="3993473"/>
                </a:lnTo>
                <a:lnTo>
                  <a:pt x="219790" y="3991017"/>
                </a:lnTo>
                <a:lnTo>
                  <a:pt x="229613" y="3988561"/>
                </a:lnTo>
                <a:lnTo>
                  <a:pt x="866879" y="3852267"/>
                </a:lnTo>
                <a:lnTo>
                  <a:pt x="1506601" y="3717201"/>
                </a:lnTo>
                <a:lnTo>
                  <a:pt x="2145096" y="3580907"/>
                </a:lnTo>
                <a:lnTo>
                  <a:pt x="2784818" y="3445841"/>
                </a:lnTo>
                <a:lnTo>
                  <a:pt x="3423312" y="3309547"/>
                </a:lnTo>
                <a:lnTo>
                  <a:pt x="4061806" y="3174480"/>
                </a:lnTo>
                <a:close/>
                <a:moveTo>
                  <a:pt x="4572000" y="0"/>
                </a:moveTo>
                <a:lnTo>
                  <a:pt x="4572000" y="2107978"/>
                </a:lnTo>
                <a:lnTo>
                  <a:pt x="4016239" y="2226540"/>
                </a:lnTo>
                <a:lnTo>
                  <a:pt x="3371606" y="2362834"/>
                </a:lnTo>
                <a:lnTo>
                  <a:pt x="2728200" y="2499128"/>
                </a:lnTo>
                <a:lnTo>
                  <a:pt x="2083566" y="2635422"/>
                </a:lnTo>
                <a:lnTo>
                  <a:pt x="1440160" y="2772944"/>
                </a:lnTo>
                <a:lnTo>
                  <a:pt x="1440160" y="1834848"/>
                </a:lnTo>
                <a:lnTo>
                  <a:pt x="1440160" y="897980"/>
                </a:lnTo>
                <a:lnTo>
                  <a:pt x="1441388" y="874650"/>
                </a:lnTo>
                <a:lnTo>
                  <a:pt x="1441388" y="863600"/>
                </a:lnTo>
                <a:lnTo>
                  <a:pt x="1442616" y="853777"/>
                </a:lnTo>
                <a:lnTo>
                  <a:pt x="1446300" y="832903"/>
                </a:lnTo>
                <a:lnTo>
                  <a:pt x="1449983" y="814485"/>
                </a:lnTo>
                <a:lnTo>
                  <a:pt x="1454895" y="796066"/>
                </a:lnTo>
                <a:lnTo>
                  <a:pt x="1461034" y="780104"/>
                </a:lnTo>
                <a:lnTo>
                  <a:pt x="1468401" y="764142"/>
                </a:lnTo>
                <a:lnTo>
                  <a:pt x="1475769" y="749407"/>
                </a:lnTo>
                <a:lnTo>
                  <a:pt x="1484364" y="735901"/>
                </a:lnTo>
                <a:lnTo>
                  <a:pt x="1494187" y="722394"/>
                </a:lnTo>
                <a:lnTo>
                  <a:pt x="1502782" y="711343"/>
                </a:lnTo>
                <a:lnTo>
                  <a:pt x="1512605" y="700292"/>
                </a:lnTo>
                <a:lnTo>
                  <a:pt x="1523656" y="690469"/>
                </a:lnTo>
                <a:lnTo>
                  <a:pt x="1533479" y="680646"/>
                </a:lnTo>
                <a:lnTo>
                  <a:pt x="1544530" y="672051"/>
                </a:lnTo>
                <a:lnTo>
                  <a:pt x="1555580" y="664684"/>
                </a:lnTo>
                <a:lnTo>
                  <a:pt x="1565403" y="657317"/>
                </a:lnTo>
                <a:lnTo>
                  <a:pt x="1576454" y="651177"/>
                </a:lnTo>
                <a:lnTo>
                  <a:pt x="1597328" y="640126"/>
                </a:lnTo>
                <a:lnTo>
                  <a:pt x="1616974" y="632759"/>
                </a:lnTo>
                <a:lnTo>
                  <a:pt x="1634164" y="626620"/>
                </a:lnTo>
                <a:lnTo>
                  <a:pt x="1648899" y="621708"/>
                </a:lnTo>
                <a:lnTo>
                  <a:pt x="1659950" y="619252"/>
                </a:lnTo>
                <a:lnTo>
                  <a:pt x="1669773" y="616797"/>
                </a:lnTo>
                <a:lnTo>
                  <a:pt x="2307039" y="480503"/>
                </a:lnTo>
                <a:lnTo>
                  <a:pt x="2946761" y="345437"/>
                </a:lnTo>
                <a:lnTo>
                  <a:pt x="3585256" y="209143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rgbClr val="6868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6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D690E4-B5AE-4609-ACC5-1F60B02E7306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3559035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63687"/>
            <a:ext cx="3888804" cy="29527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63688"/>
            <a:ext cx="3888805" cy="144011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43438" y="3076575"/>
            <a:ext cx="3889375" cy="1439863"/>
          </a:xfrm>
          <a:solidFill>
            <a:schemeClr val="accent5"/>
          </a:solidFill>
        </p:spPr>
        <p:txBody>
          <a:bodyPr lIns="540000" tIns="180000" rIns="540000" bIns="180000"/>
          <a:lstStyle>
            <a:lvl1pPr marL="0" indent="0">
              <a:spcBef>
                <a:spcPts val="200"/>
              </a:spcBef>
              <a:buFontTx/>
              <a:buNone/>
              <a:defRPr sz="1200"/>
            </a:lvl1pPr>
            <a:lvl2pPr marL="179388" indent="-179388">
              <a:spcBef>
                <a:spcPts val="200"/>
              </a:spcBef>
              <a:buClr>
                <a:srgbClr val="686868"/>
              </a:buClr>
              <a:buFont typeface="Arial" panose="020B0604020202020204" pitchFamily="34" charset="0"/>
              <a:buChar char="–"/>
              <a:tabLst/>
              <a:defRPr sz="1000" i="1"/>
            </a:lvl2pPr>
          </a:lstStyle>
          <a:p>
            <a:pPr lvl="0"/>
            <a:r>
              <a:rPr lang="en-US" dirty="0" smtClean="0"/>
              <a:t>Quote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48F087-482F-48BB-9ACA-8C1903E8F707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870089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C49-624B-4F4B-A9F7-307E1F572F13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38409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D955-0161-4FFB-8A57-4B17905A273C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9889196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B82187B-153E-4368-BFEE-E901404B669D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96924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B82094-05E4-4DF4-B732-20A51E0B8D46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046" y="1563688"/>
            <a:ext cx="7921625" cy="1727200"/>
          </a:xfrm>
        </p:spPr>
        <p:txBody>
          <a:bodyPr anchor="ctr" anchorCtr="0"/>
          <a:lstStyle>
            <a:lvl1pPr marL="0" indent="0" algn="ctr">
              <a:buFontTx/>
              <a:buNone/>
              <a:defRPr sz="8200" b="1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 smtClean="0"/>
              <a:t>Kiitos</a:t>
            </a:r>
            <a:r>
              <a:rPr lang="en-US" dirty="0" smtClean="0"/>
              <a:t>.</a:t>
            </a: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3275856" y="4329305"/>
            <a:ext cx="2592288" cy="374265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69644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0D3F60-9397-420F-9A26-DCD44F739C75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059582"/>
            <a:ext cx="7921625" cy="1727200"/>
          </a:xfrm>
        </p:spPr>
        <p:txBody>
          <a:bodyPr anchor="ctr" anchorCtr="0"/>
          <a:lstStyle>
            <a:lvl1pPr marL="0" indent="0" algn="l">
              <a:buFontTx/>
              <a:buNone/>
              <a:defRPr sz="6000" b="1">
                <a:solidFill>
                  <a:schemeClr val="accent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 smtClean="0"/>
              <a:t>Kiitos</a:t>
            </a:r>
            <a:r>
              <a:rPr lang="en-US" dirty="0" smtClean="0"/>
              <a:t>.</a:t>
            </a:r>
          </a:p>
        </p:txBody>
      </p:sp>
      <p:sp>
        <p:nvSpPr>
          <p:cNvPr id="16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 rot="10800000">
            <a:off x="4688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8042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/>
          </p:cNvSpPr>
          <p:nvPr userDrawn="1"/>
        </p:nvSpPr>
        <p:spPr bwMode="auto">
          <a:xfrm rot="10800000">
            <a:off x="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F04F17E-3F23-4584-8DFE-E7BC7E45BFEE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059582"/>
            <a:ext cx="7921625" cy="1727200"/>
          </a:xfrm>
        </p:spPr>
        <p:txBody>
          <a:bodyPr anchor="ctr" anchorCtr="0"/>
          <a:lstStyle>
            <a:lvl1pPr marL="0" indent="0" algn="l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 smtClean="0"/>
              <a:t>Kiitos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693831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rgbClr val="6868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4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A03B-4365-441E-B80C-3FAACB86C559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507314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1231BAE-F983-4B89-B8F0-A869439A75DB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8452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7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B8E807A-E4C2-4D3A-AC86-E23639A06091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091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6039-C02C-48AE-9889-470CEF1C98A5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0296913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572000" y="2218"/>
            <a:ext cx="4572000" cy="5141282"/>
          </a:xfrm>
          <a:custGeom>
            <a:avLst/>
            <a:gdLst/>
            <a:ahLst/>
            <a:cxnLst/>
            <a:rect l="l" t="t" r="r" b="b"/>
            <a:pathLst>
              <a:path w="4572000" h="5141282">
                <a:moveTo>
                  <a:pt x="4572000" y="3066762"/>
                </a:moveTo>
                <a:lnTo>
                  <a:pt x="4572000" y="5141282"/>
                </a:lnTo>
                <a:lnTo>
                  <a:pt x="0" y="5141282"/>
                </a:lnTo>
                <a:lnTo>
                  <a:pt x="0" y="4269744"/>
                </a:lnTo>
                <a:lnTo>
                  <a:pt x="1228" y="4246415"/>
                </a:lnTo>
                <a:lnTo>
                  <a:pt x="1228" y="4235364"/>
                </a:lnTo>
                <a:lnTo>
                  <a:pt x="2456" y="4225541"/>
                </a:lnTo>
                <a:lnTo>
                  <a:pt x="6140" y="4204667"/>
                </a:lnTo>
                <a:lnTo>
                  <a:pt x="9823" y="4186249"/>
                </a:lnTo>
                <a:lnTo>
                  <a:pt x="14735" y="4167831"/>
                </a:lnTo>
                <a:lnTo>
                  <a:pt x="20874" y="4151868"/>
                </a:lnTo>
                <a:lnTo>
                  <a:pt x="28241" y="4135906"/>
                </a:lnTo>
                <a:lnTo>
                  <a:pt x="35609" y="4121171"/>
                </a:lnTo>
                <a:lnTo>
                  <a:pt x="44204" y="4107665"/>
                </a:lnTo>
                <a:lnTo>
                  <a:pt x="54027" y="4094158"/>
                </a:lnTo>
                <a:lnTo>
                  <a:pt x="62622" y="4083107"/>
                </a:lnTo>
                <a:lnTo>
                  <a:pt x="72445" y="4072056"/>
                </a:lnTo>
                <a:lnTo>
                  <a:pt x="83496" y="4062234"/>
                </a:lnTo>
                <a:lnTo>
                  <a:pt x="93319" y="4052411"/>
                </a:lnTo>
                <a:lnTo>
                  <a:pt x="104370" y="4043815"/>
                </a:lnTo>
                <a:lnTo>
                  <a:pt x="115420" y="4036448"/>
                </a:lnTo>
                <a:lnTo>
                  <a:pt x="125243" y="4029081"/>
                </a:lnTo>
                <a:lnTo>
                  <a:pt x="136294" y="4022942"/>
                </a:lnTo>
                <a:lnTo>
                  <a:pt x="157168" y="4011891"/>
                </a:lnTo>
                <a:lnTo>
                  <a:pt x="176814" y="4004523"/>
                </a:lnTo>
                <a:lnTo>
                  <a:pt x="194004" y="3998384"/>
                </a:lnTo>
                <a:lnTo>
                  <a:pt x="208739" y="3993473"/>
                </a:lnTo>
                <a:lnTo>
                  <a:pt x="219790" y="3991017"/>
                </a:lnTo>
                <a:lnTo>
                  <a:pt x="229613" y="3988561"/>
                </a:lnTo>
                <a:lnTo>
                  <a:pt x="866879" y="3852267"/>
                </a:lnTo>
                <a:lnTo>
                  <a:pt x="1506601" y="3717201"/>
                </a:lnTo>
                <a:lnTo>
                  <a:pt x="2145096" y="3580907"/>
                </a:lnTo>
                <a:lnTo>
                  <a:pt x="2784818" y="3445841"/>
                </a:lnTo>
                <a:lnTo>
                  <a:pt x="3423312" y="3309547"/>
                </a:lnTo>
                <a:lnTo>
                  <a:pt x="4061806" y="3174480"/>
                </a:lnTo>
                <a:close/>
                <a:moveTo>
                  <a:pt x="4572000" y="0"/>
                </a:moveTo>
                <a:lnTo>
                  <a:pt x="4572000" y="2107978"/>
                </a:lnTo>
                <a:lnTo>
                  <a:pt x="4016239" y="2226540"/>
                </a:lnTo>
                <a:lnTo>
                  <a:pt x="3371606" y="2362834"/>
                </a:lnTo>
                <a:lnTo>
                  <a:pt x="2728200" y="2499128"/>
                </a:lnTo>
                <a:lnTo>
                  <a:pt x="2083566" y="2635422"/>
                </a:lnTo>
                <a:lnTo>
                  <a:pt x="1440160" y="2772944"/>
                </a:lnTo>
                <a:lnTo>
                  <a:pt x="1440160" y="1834848"/>
                </a:lnTo>
                <a:lnTo>
                  <a:pt x="1440160" y="897980"/>
                </a:lnTo>
                <a:lnTo>
                  <a:pt x="1441388" y="874650"/>
                </a:lnTo>
                <a:lnTo>
                  <a:pt x="1441388" y="863600"/>
                </a:lnTo>
                <a:lnTo>
                  <a:pt x="1442616" y="853777"/>
                </a:lnTo>
                <a:lnTo>
                  <a:pt x="1446300" y="832903"/>
                </a:lnTo>
                <a:lnTo>
                  <a:pt x="1449983" y="814485"/>
                </a:lnTo>
                <a:lnTo>
                  <a:pt x="1454895" y="796066"/>
                </a:lnTo>
                <a:lnTo>
                  <a:pt x="1461034" y="780104"/>
                </a:lnTo>
                <a:lnTo>
                  <a:pt x="1468401" y="764142"/>
                </a:lnTo>
                <a:lnTo>
                  <a:pt x="1475769" y="749407"/>
                </a:lnTo>
                <a:lnTo>
                  <a:pt x="1484364" y="735901"/>
                </a:lnTo>
                <a:lnTo>
                  <a:pt x="1494187" y="722394"/>
                </a:lnTo>
                <a:lnTo>
                  <a:pt x="1502782" y="711343"/>
                </a:lnTo>
                <a:lnTo>
                  <a:pt x="1512605" y="700292"/>
                </a:lnTo>
                <a:lnTo>
                  <a:pt x="1523656" y="690469"/>
                </a:lnTo>
                <a:lnTo>
                  <a:pt x="1533479" y="680646"/>
                </a:lnTo>
                <a:lnTo>
                  <a:pt x="1544530" y="672051"/>
                </a:lnTo>
                <a:lnTo>
                  <a:pt x="1555580" y="664684"/>
                </a:lnTo>
                <a:lnTo>
                  <a:pt x="1565403" y="657317"/>
                </a:lnTo>
                <a:lnTo>
                  <a:pt x="1576454" y="651177"/>
                </a:lnTo>
                <a:lnTo>
                  <a:pt x="1597328" y="640126"/>
                </a:lnTo>
                <a:lnTo>
                  <a:pt x="1616974" y="632759"/>
                </a:lnTo>
                <a:lnTo>
                  <a:pt x="1634164" y="626620"/>
                </a:lnTo>
                <a:lnTo>
                  <a:pt x="1648899" y="621708"/>
                </a:lnTo>
                <a:lnTo>
                  <a:pt x="1659950" y="619252"/>
                </a:lnTo>
                <a:lnTo>
                  <a:pt x="1669773" y="616797"/>
                </a:lnTo>
                <a:lnTo>
                  <a:pt x="2307039" y="480503"/>
                </a:lnTo>
                <a:lnTo>
                  <a:pt x="2946761" y="345437"/>
                </a:lnTo>
                <a:lnTo>
                  <a:pt x="3585256" y="209143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rgbClr val="6868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6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6B1A52-CF89-4C7D-995E-FA0744898032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5315311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4C32-CE27-40D9-96D7-96C4D873055D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691229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7921624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24050"/>
            <a:ext cx="7921625" cy="25923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6A5C-065D-4797-9D1D-7BF0A80E705E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358715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2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725" cy="51435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C1-51ED-49FB-A1A6-2D9171FB0985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18726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(2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725" cy="5143500"/>
          </a:xfrm>
          <a:prstGeom prst="rect">
            <a:avLst/>
          </a:prstGeom>
        </p:spPr>
      </p:pic>
      <p:sp>
        <p:nvSpPr>
          <p:cNvPr id="9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936104" cy="14401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E93D47A-FAB5-46EA-ACFA-DACC8F62F332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11188" y="4803998"/>
            <a:ext cx="216396" cy="14401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20244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 rot="5400000" flipH="1">
            <a:off x="2242259" y="1799286"/>
            <a:ext cx="3030001" cy="1838625"/>
          </a:xfrm>
          <a:custGeom>
            <a:avLst/>
            <a:gdLst>
              <a:gd name="T0" fmla="*/ 0 w 4349"/>
              <a:gd name="T1" fmla="*/ 1875 h 2639"/>
              <a:gd name="T2" fmla="*/ 1 w 4349"/>
              <a:gd name="T3" fmla="*/ 1093 h 2639"/>
              <a:gd name="T4" fmla="*/ 2 w 4349"/>
              <a:gd name="T5" fmla="*/ 1076 h 2639"/>
              <a:gd name="T6" fmla="*/ 8 w 4349"/>
              <a:gd name="T7" fmla="*/ 1044 h 2639"/>
              <a:gd name="T8" fmla="*/ 17 w 4349"/>
              <a:gd name="T9" fmla="*/ 1016 h 2639"/>
              <a:gd name="T10" fmla="*/ 29 w 4349"/>
              <a:gd name="T11" fmla="*/ 991 h 2639"/>
              <a:gd name="T12" fmla="*/ 44 w 4349"/>
              <a:gd name="T13" fmla="*/ 969 h 2639"/>
              <a:gd name="T14" fmla="*/ 59 w 4349"/>
              <a:gd name="T15" fmla="*/ 951 h 2639"/>
              <a:gd name="T16" fmla="*/ 76 w 4349"/>
              <a:gd name="T17" fmla="*/ 935 h 2639"/>
              <a:gd name="T18" fmla="*/ 94 w 4349"/>
              <a:gd name="T19" fmla="*/ 922 h 2639"/>
              <a:gd name="T20" fmla="*/ 111 w 4349"/>
              <a:gd name="T21" fmla="*/ 911 h 2639"/>
              <a:gd name="T22" fmla="*/ 144 w 4349"/>
              <a:gd name="T23" fmla="*/ 896 h 2639"/>
              <a:gd name="T24" fmla="*/ 170 w 4349"/>
              <a:gd name="T25" fmla="*/ 887 h 2639"/>
              <a:gd name="T26" fmla="*/ 187 w 4349"/>
              <a:gd name="T27" fmla="*/ 883 h 2639"/>
              <a:gd name="T28" fmla="*/ 1227 w 4349"/>
              <a:gd name="T29" fmla="*/ 662 h 2639"/>
              <a:gd name="T30" fmla="*/ 2268 w 4349"/>
              <a:gd name="T31" fmla="*/ 441 h 2639"/>
              <a:gd name="T32" fmla="*/ 3308 w 4349"/>
              <a:gd name="T33" fmla="*/ 220 h 2639"/>
              <a:gd name="T34" fmla="*/ 4349 w 4349"/>
              <a:gd name="T35" fmla="*/ 0 h 2639"/>
              <a:gd name="T36" fmla="*/ 4349 w 4349"/>
              <a:gd name="T37" fmla="*/ 1550 h 2639"/>
              <a:gd name="T38" fmla="*/ 4347 w 4349"/>
              <a:gd name="T39" fmla="*/ 1580 h 2639"/>
              <a:gd name="T40" fmla="*/ 4342 w 4349"/>
              <a:gd name="T41" fmla="*/ 1607 h 2639"/>
              <a:gd name="T42" fmla="*/ 4335 w 4349"/>
              <a:gd name="T43" fmla="*/ 1630 h 2639"/>
              <a:gd name="T44" fmla="*/ 4325 w 4349"/>
              <a:gd name="T45" fmla="*/ 1652 h 2639"/>
              <a:gd name="T46" fmla="*/ 4314 w 4349"/>
              <a:gd name="T47" fmla="*/ 1670 h 2639"/>
              <a:gd name="T48" fmla="*/ 4307 w 4349"/>
              <a:gd name="T49" fmla="*/ 1678 h 2639"/>
              <a:gd name="T50" fmla="*/ 4294 w 4349"/>
              <a:gd name="T51" fmla="*/ 1693 h 2639"/>
              <a:gd name="T52" fmla="*/ 4273 w 4349"/>
              <a:gd name="T53" fmla="*/ 1712 h 2639"/>
              <a:gd name="T54" fmla="*/ 4245 w 4349"/>
              <a:gd name="T55" fmla="*/ 1729 h 2639"/>
              <a:gd name="T56" fmla="*/ 4221 w 4349"/>
              <a:gd name="T57" fmla="*/ 1740 h 2639"/>
              <a:gd name="T58" fmla="*/ 4204 w 4349"/>
              <a:gd name="T59" fmla="*/ 1746 h 2639"/>
              <a:gd name="T60" fmla="*/ 3672 w 4349"/>
              <a:gd name="T61" fmla="*/ 1859 h 2639"/>
              <a:gd name="T62" fmla="*/ 2623 w 4349"/>
              <a:gd name="T63" fmla="*/ 2082 h 2639"/>
              <a:gd name="T64" fmla="*/ 1573 w 4349"/>
              <a:gd name="T65" fmla="*/ 2305 h 2639"/>
              <a:gd name="T66" fmla="*/ 524 w 4349"/>
              <a:gd name="T67" fmla="*/ 2527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9" h="2639">
                <a:moveTo>
                  <a:pt x="0" y="2639"/>
                </a:moveTo>
                <a:lnTo>
                  <a:pt x="0" y="1875"/>
                </a:lnTo>
                <a:lnTo>
                  <a:pt x="0" y="1112"/>
                </a:lnTo>
                <a:lnTo>
                  <a:pt x="1" y="1093"/>
                </a:lnTo>
                <a:lnTo>
                  <a:pt x="1" y="1084"/>
                </a:lnTo>
                <a:lnTo>
                  <a:pt x="2" y="1076"/>
                </a:lnTo>
                <a:lnTo>
                  <a:pt x="5" y="1059"/>
                </a:lnTo>
                <a:lnTo>
                  <a:pt x="8" y="1044"/>
                </a:lnTo>
                <a:lnTo>
                  <a:pt x="12" y="1029"/>
                </a:lnTo>
                <a:lnTo>
                  <a:pt x="17" y="1016"/>
                </a:lnTo>
                <a:lnTo>
                  <a:pt x="23" y="1003"/>
                </a:lnTo>
                <a:lnTo>
                  <a:pt x="29" y="991"/>
                </a:lnTo>
                <a:lnTo>
                  <a:pt x="36" y="980"/>
                </a:lnTo>
                <a:lnTo>
                  <a:pt x="44" y="969"/>
                </a:lnTo>
                <a:lnTo>
                  <a:pt x="51" y="960"/>
                </a:lnTo>
                <a:lnTo>
                  <a:pt x="59" y="951"/>
                </a:lnTo>
                <a:lnTo>
                  <a:pt x="68" y="943"/>
                </a:lnTo>
                <a:lnTo>
                  <a:pt x="76" y="935"/>
                </a:lnTo>
                <a:lnTo>
                  <a:pt x="85" y="928"/>
                </a:lnTo>
                <a:lnTo>
                  <a:pt x="94" y="922"/>
                </a:lnTo>
                <a:lnTo>
                  <a:pt x="102" y="916"/>
                </a:lnTo>
                <a:lnTo>
                  <a:pt x="111" y="911"/>
                </a:lnTo>
                <a:lnTo>
                  <a:pt x="128" y="902"/>
                </a:lnTo>
                <a:lnTo>
                  <a:pt x="144" y="896"/>
                </a:lnTo>
                <a:lnTo>
                  <a:pt x="158" y="891"/>
                </a:lnTo>
                <a:lnTo>
                  <a:pt x="170" y="887"/>
                </a:lnTo>
                <a:lnTo>
                  <a:pt x="179" y="885"/>
                </a:lnTo>
                <a:lnTo>
                  <a:pt x="187" y="883"/>
                </a:lnTo>
                <a:lnTo>
                  <a:pt x="706" y="772"/>
                </a:lnTo>
                <a:lnTo>
                  <a:pt x="1227" y="662"/>
                </a:lnTo>
                <a:lnTo>
                  <a:pt x="1747" y="551"/>
                </a:lnTo>
                <a:lnTo>
                  <a:pt x="2268" y="441"/>
                </a:lnTo>
                <a:lnTo>
                  <a:pt x="2788" y="330"/>
                </a:lnTo>
                <a:lnTo>
                  <a:pt x="3308" y="220"/>
                </a:lnTo>
                <a:lnTo>
                  <a:pt x="3829" y="110"/>
                </a:lnTo>
                <a:lnTo>
                  <a:pt x="4349" y="0"/>
                </a:lnTo>
                <a:lnTo>
                  <a:pt x="4349" y="775"/>
                </a:lnTo>
                <a:lnTo>
                  <a:pt x="4349" y="1550"/>
                </a:lnTo>
                <a:lnTo>
                  <a:pt x="4348" y="1566"/>
                </a:lnTo>
                <a:lnTo>
                  <a:pt x="4347" y="1580"/>
                </a:lnTo>
                <a:lnTo>
                  <a:pt x="4345" y="1594"/>
                </a:lnTo>
                <a:lnTo>
                  <a:pt x="4342" y="1607"/>
                </a:lnTo>
                <a:lnTo>
                  <a:pt x="4339" y="1619"/>
                </a:lnTo>
                <a:lnTo>
                  <a:pt x="4335" y="1630"/>
                </a:lnTo>
                <a:lnTo>
                  <a:pt x="4330" y="1641"/>
                </a:lnTo>
                <a:lnTo>
                  <a:pt x="4325" y="1652"/>
                </a:lnTo>
                <a:lnTo>
                  <a:pt x="4320" y="1661"/>
                </a:lnTo>
                <a:lnTo>
                  <a:pt x="4314" y="1670"/>
                </a:lnTo>
                <a:lnTo>
                  <a:pt x="4311" y="1674"/>
                </a:lnTo>
                <a:lnTo>
                  <a:pt x="4307" y="1678"/>
                </a:lnTo>
                <a:lnTo>
                  <a:pt x="4301" y="1686"/>
                </a:lnTo>
                <a:lnTo>
                  <a:pt x="4294" y="1693"/>
                </a:lnTo>
                <a:lnTo>
                  <a:pt x="4287" y="1700"/>
                </a:lnTo>
                <a:lnTo>
                  <a:pt x="4273" y="1712"/>
                </a:lnTo>
                <a:lnTo>
                  <a:pt x="4259" y="1721"/>
                </a:lnTo>
                <a:lnTo>
                  <a:pt x="4245" y="1729"/>
                </a:lnTo>
                <a:lnTo>
                  <a:pt x="4232" y="1735"/>
                </a:lnTo>
                <a:lnTo>
                  <a:pt x="4221" y="1740"/>
                </a:lnTo>
                <a:lnTo>
                  <a:pt x="4211" y="1744"/>
                </a:lnTo>
                <a:lnTo>
                  <a:pt x="4204" y="1746"/>
                </a:lnTo>
                <a:lnTo>
                  <a:pt x="4197" y="1748"/>
                </a:lnTo>
                <a:lnTo>
                  <a:pt x="3672" y="1859"/>
                </a:lnTo>
                <a:lnTo>
                  <a:pt x="3147" y="1970"/>
                </a:lnTo>
                <a:lnTo>
                  <a:pt x="2623" y="2082"/>
                </a:lnTo>
                <a:lnTo>
                  <a:pt x="2098" y="2194"/>
                </a:lnTo>
                <a:lnTo>
                  <a:pt x="1573" y="2305"/>
                </a:lnTo>
                <a:lnTo>
                  <a:pt x="1049" y="2416"/>
                </a:lnTo>
                <a:lnTo>
                  <a:pt x="524" y="2527"/>
                </a:lnTo>
                <a:lnTo>
                  <a:pt x="0" y="26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 flipH="1">
            <a:off x="4141299" y="1001533"/>
            <a:ext cx="3030001" cy="1838625"/>
          </a:xfrm>
          <a:custGeom>
            <a:avLst/>
            <a:gdLst>
              <a:gd name="T0" fmla="*/ 0 w 4349"/>
              <a:gd name="T1" fmla="*/ 1875 h 2639"/>
              <a:gd name="T2" fmla="*/ 1 w 4349"/>
              <a:gd name="T3" fmla="*/ 1093 h 2639"/>
              <a:gd name="T4" fmla="*/ 2 w 4349"/>
              <a:gd name="T5" fmla="*/ 1076 h 2639"/>
              <a:gd name="T6" fmla="*/ 8 w 4349"/>
              <a:gd name="T7" fmla="*/ 1044 h 2639"/>
              <a:gd name="T8" fmla="*/ 17 w 4349"/>
              <a:gd name="T9" fmla="*/ 1016 h 2639"/>
              <a:gd name="T10" fmla="*/ 29 w 4349"/>
              <a:gd name="T11" fmla="*/ 991 h 2639"/>
              <a:gd name="T12" fmla="*/ 44 w 4349"/>
              <a:gd name="T13" fmla="*/ 969 h 2639"/>
              <a:gd name="T14" fmla="*/ 59 w 4349"/>
              <a:gd name="T15" fmla="*/ 951 h 2639"/>
              <a:gd name="T16" fmla="*/ 76 w 4349"/>
              <a:gd name="T17" fmla="*/ 935 h 2639"/>
              <a:gd name="T18" fmla="*/ 94 w 4349"/>
              <a:gd name="T19" fmla="*/ 922 h 2639"/>
              <a:gd name="T20" fmla="*/ 111 w 4349"/>
              <a:gd name="T21" fmla="*/ 911 h 2639"/>
              <a:gd name="T22" fmla="*/ 144 w 4349"/>
              <a:gd name="T23" fmla="*/ 896 h 2639"/>
              <a:gd name="T24" fmla="*/ 170 w 4349"/>
              <a:gd name="T25" fmla="*/ 887 h 2639"/>
              <a:gd name="T26" fmla="*/ 187 w 4349"/>
              <a:gd name="T27" fmla="*/ 883 h 2639"/>
              <a:gd name="T28" fmla="*/ 1227 w 4349"/>
              <a:gd name="T29" fmla="*/ 662 h 2639"/>
              <a:gd name="T30" fmla="*/ 2268 w 4349"/>
              <a:gd name="T31" fmla="*/ 441 h 2639"/>
              <a:gd name="T32" fmla="*/ 3308 w 4349"/>
              <a:gd name="T33" fmla="*/ 220 h 2639"/>
              <a:gd name="T34" fmla="*/ 4349 w 4349"/>
              <a:gd name="T35" fmla="*/ 0 h 2639"/>
              <a:gd name="T36" fmla="*/ 4349 w 4349"/>
              <a:gd name="T37" fmla="*/ 1550 h 2639"/>
              <a:gd name="T38" fmla="*/ 4347 w 4349"/>
              <a:gd name="T39" fmla="*/ 1580 h 2639"/>
              <a:gd name="T40" fmla="*/ 4342 w 4349"/>
              <a:gd name="T41" fmla="*/ 1607 h 2639"/>
              <a:gd name="T42" fmla="*/ 4335 w 4349"/>
              <a:gd name="T43" fmla="*/ 1630 h 2639"/>
              <a:gd name="T44" fmla="*/ 4325 w 4349"/>
              <a:gd name="T45" fmla="*/ 1652 h 2639"/>
              <a:gd name="T46" fmla="*/ 4314 w 4349"/>
              <a:gd name="T47" fmla="*/ 1670 h 2639"/>
              <a:gd name="T48" fmla="*/ 4307 w 4349"/>
              <a:gd name="T49" fmla="*/ 1678 h 2639"/>
              <a:gd name="T50" fmla="*/ 4294 w 4349"/>
              <a:gd name="T51" fmla="*/ 1693 h 2639"/>
              <a:gd name="T52" fmla="*/ 4273 w 4349"/>
              <a:gd name="T53" fmla="*/ 1712 h 2639"/>
              <a:gd name="T54" fmla="*/ 4245 w 4349"/>
              <a:gd name="T55" fmla="*/ 1729 h 2639"/>
              <a:gd name="T56" fmla="*/ 4221 w 4349"/>
              <a:gd name="T57" fmla="*/ 1740 h 2639"/>
              <a:gd name="T58" fmla="*/ 4204 w 4349"/>
              <a:gd name="T59" fmla="*/ 1746 h 2639"/>
              <a:gd name="T60" fmla="*/ 3672 w 4349"/>
              <a:gd name="T61" fmla="*/ 1859 h 2639"/>
              <a:gd name="T62" fmla="*/ 2623 w 4349"/>
              <a:gd name="T63" fmla="*/ 2082 h 2639"/>
              <a:gd name="T64" fmla="*/ 1573 w 4349"/>
              <a:gd name="T65" fmla="*/ 2305 h 2639"/>
              <a:gd name="T66" fmla="*/ 524 w 4349"/>
              <a:gd name="T67" fmla="*/ 2527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9" h="2639">
                <a:moveTo>
                  <a:pt x="0" y="2639"/>
                </a:moveTo>
                <a:lnTo>
                  <a:pt x="0" y="1875"/>
                </a:lnTo>
                <a:lnTo>
                  <a:pt x="0" y="1112"/>
                </a:lnTo>
                <a:lnTo>
                  <a:pt x="1" y="1093"/>
                </a:lnTo>
                <a:lnTo>
                  <a:pt x="1" y="1084"/>
                </a:lnTo>
                <a:lnTo>
                  <a:pt x="2" y="1076"/>
                </a:lnTo>
                <a:lnTo>
                  <a:pt x="5" y="1059"/>
                </a:lnTo>
                <a:lnTo>
                  <a:pt x="8" y="1044"/>
                </a:lnTo>
                <a:lnTo>
                  <a:pt x="12" y="1029"/>
                </a:lnTo>
                <a:lnTo>
                  <a:pt x="17" y="1016"/>
                </a:lnTo>
                <a:lnTo>
                  <a:pt x="23" y="1003"/>
                </a:lnTo>
                <a:lnTo>
                  <a:pt x="29" y="991"/>
                </a:lnTo>
                <a:lnTo>
                  <a:pt x="36" y="980"/>
                </a:lnTo>
                <a:lnTo>
                  <a:pt x="44" y="969"/>
                </a:lnTo>
                <a:lnTo>
                  <a:pt x="51" y="960"/>
                </a:lnTo>
                <a:lnTo>
                  <a:pt x="59" y="951"/>
                </a:lnTo>
                <a:lnTo>
                  <a:pt x="68" y="943"/>
                </a:lnTo>
                <a:lnTo>
                  <a:pt x="76" y="935"/>
                </a:lnTo>
                <a:lnTo>
                  <a:pt x="85" y="928"/>
                </a:lnTo>
                <a:lnTo>
                  <a:pt x="94" y="922"/>
                </a:lnTo>
                <a:lnTo>
                  <a:pt x="102" y="916"/>
                </a:lnTo>
                <a:lnTo>
                  <a:pt x="111" y="911"/>
                </a:lnTo>
                <a:lnTo>
                  <a:pt x="128" y="902"/>
                </a:lnTo>
                <a:lnTo>
                  <a:pt x="144" y="896"/>
                </a:lnTo>
                <a:lnTo>
                  <a:pt x="158" y="891"/>
                </a:lnTo>
                <a:lnTo>
                  <a:pt x="170" y="887"/>
                </a:lnTo>
                <a:lnTo>
                  <a:pt x="179" y="885"/>
                </a:lnTo>
                <a:lnTo>
                  <a:pt x="187" y="883"/>
                </a:lnTo>
                <a:lnTo>
                  <a:pt x="706" y="772"/>
                </a:lnTo>
                <a:lnTo>
                  <a:pt x="1227" y="662"/>
                </a:lnTo>
                <a:lnTo>
                  <a:pt x="1747" y="551"/>
                </a:lnTo>
                <a:lnTo>
                  <a:pt x="2268" y="441"/>
                </a:lnTo>
                <a:lnTo>
                  <a:pt x="2788" y="330"/>
                </a:lnTo>
                <a:lnTo>
                  <a:pt x="3308" y="220"/>
                </a:lnTo>
                <a:lnTo>
                  <a:pt x="3829" y="110"/>
                </a:lnTo>
                <a:lnTo>
                  <a:pt x="4349" y="0"/>
                </a:lnTo>
                <a:lnTo>
                  <a:pt x="4349" y="775"/>
                </a:lnTo>
                <a:lnTo>
                  <a:pt x="4349" y="1550"/>
                </a:lnTo>
                <a:lnTo>
                  <a:pt x="4348" y="1566"/>
                </a:lnTo>
                <a:lnTo>
                  <a:pt x="4347" y="1580"/>
                </a:lnTo>
                <a:lnTo>
                  <a:pt x="4345" y="1594"/>
                </a:lnTo>
                <a:lnTo>
                  <a:pt x="4342" y="1607"/>
                </a:lnTo>
                <a:lnTo>
                  <a:pt x="4339" y="1619"/>
                </a:lnTo>
                <a:lnTo>
                  <a:pt x="4335" y="1630"/>
                </a:lnTo>
                <a:lnTo>
                  <a:pt x="4330" y="1641"/>
                </a:lnTo>
                <a:lnTo>
                  <a:pt x="4325" y="1652"/>
                </a:lnTo>
                <a:lnTo>
                  <a:pt x="4320" y="1661"/>
                </a:lnTo>
                <a:lnTo>
                  <a:pt x="4314" y="1670"/>
                </a:lnTo>
                <a:lnTo>
                  <a:pt x="4311" y="1674"/>
                </a:lnTo>
                <a:lnTo>
                  <a:pt x="4307" y="1678"/>
                </a:lnTo>
                <a:lnTo>
                  <a:pt x="4301" y="1686"/>
                </a:lnTo>
                <a:lnTo>
                  <a:pt x="4294" y="1693"/>
                </a:lnTo>
                <a:lnTo>
                  <a:pt x="4287" y="1700"/>
                </a:lnTo>
                <a:lnTo>
                  <a:pt x="4273" y="1712"/>
                </a:lnTo>
                <a:lnTo>
                  <a:pt x="4259" y="1721"/>
                </a:lnTo>
                <a:lnTo>
                  <a:pt x="4245" y="1729"/>
                </a:lnTo>
                <a:lnTo>
                  <a:pt x="4232" y="1735"/>
                </a:lnTo>
                <a:lnTo>
                  <a:pt x="4221" y="1740"/>
                </a:lnTo>
                <a:lnTo>
                  <a:pt x="4211" y="1744"/>
                </a:lnTo>
                <a:lnTo>
                  <a:pt x="4204" y="1746"/>
                </a:lnTo>
                <a:lnTo>
                  <a:pt x="4197" y="1748"/>
                </a:lnTo>
                <a:lnTo>
                  <a:pt x="3672" y="1859"/>
                </a:lnTo>
                <a:lnTo>
                  <a:pt x="3147" y="1970"/>
                </a:lnTo>
                <a:lnTo>
                  <a:pt x="2623" y="2082"/>
                </a:lnTo>
                <a:lnTo>
                  <a:pt x="2098" y="2194"/>
                </a:lnTo>
                <a:lnTo>
                  <a:pt x="1573" y="2305"/>
                </a:lnTo>
                <a:lnTo>
                  <a:pt x="1049" y="2416"/>
                </a:lnTo>
                <a:lnTo>
                  <a:pt x="524" y="2527"/>
                </a:lnTo>
                <a:lnTo>
                  <a:pt x="0" y="26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 rot="5400000" flipH="1">
            <a:off x="6231840" y="415012"/>
            <a:ext cx="2571750" cy="1741726"/>
          </a:xfrm>
          <a:custGeom>
            <a:avLst/>
            <a:gdLst/>
            <a:ahLst/>
            <a:cxnLst/>
            <a:rect l="l" t="t" r="r" b="b"/>
            <a:pathLst>
              <a:path w="2571750" h="1741726">
                <a:moveTo>
                  <a:pt x="2571750" y="1195452"/>
                </a:moveTo>
                <a:lnTo>
                  <a:pt x="2571750" y="0"/>
                </a:lnTo>
                <a:lnTo>
                  <a:pt x="2304724" y="56378"/>
                </a:lnTo>
                <a:lnTo>
                  <a:pt x="1942433" y="133016"/>
                </a:lnTo>
                <a:lnTo>
                  <a:pt x="1580143" y="210352"/>
                </a:lnTo>
                <a:lnTo>
                  <a:pt x="1217156" y="286990"/>
                </a:lnTo>
                <a:lnTo>
                  <a:pt x="854866" y="364325"/>
                </a:lnTo>
                <a:lnTo>
                  <a:pt x="491879" y="440964"/>
                </a:lnTo>
                <a:lnTo>
                  <a:pt x="130285" y="518299"/>
                </a:lnTo>
                <a:lnTo>
                  <a:pt x="124712" y="519692"/>
                </a:lnTo>
                <a:lnTo>
                  <a:pt x="118441" y="521086"/>
                </a:lnTo>
                <a:lnTo>
                  <a:pt x="110081" y="523872"/>
                </a:lnTo>
                <a:lnTo>
                  <a:pt x="100327" y="527356"/>
                </a:lnTo>
                <a:lnTo>
                  <a:pt x="89179" y="531536"/>
                </a:lnTo>
                <a:lnTo>
                  <a:pt x="77335" y="537807"/>
                </a:lnTo>
                <a:lnTo>
                  <a:pt x="71065" y="541290"/>
                </a:lnTo>
                <a:lnTo>
                  <a:pt x="65491" y="545470"/>
                </a:lnTo>
                <a:lnTo>
                  <a:pt x="59221" y="549651"/>
                </a:lnTo>
                <a:lnTo>
                  <a:pt x="52950" y="554528"/>
                </a:lnTo>
                <a:lnTo>
                  <a:pt x="47377" y="560101"/>
                </a:lnTo>
                <a:lnTo>
                  <a:pt x="41106" y="565675"/>
                </a:lnTo>
                <a:lnTo>
                  <a:pt x="35532" y="571946"/>
                </a:lnTo>
                <a:lnTo>
                  <a:pt x="30655" y="578216"/>
                </a:lnTo>
                <a:lnTo>
                  <a:pt x="25082" y="585880"/>
                </a:lnTo>
                <a:lnTo>
                  <a:pt x="20205" y="593544"/>
                </a:lnTo>
                <a:lnTo>
                  <a:pt x="16025" y="601904"/>
                </a:lnTo>
                <a:lnTo>
                  <a:pt x="11844" y="610961"/>
                </a:lnTo>
                <a:lnTo>
                  <a:pt x="8361" y="620019"/>
                </a:lnTo>
                <a:lnTo>
                  <a:pt x="5574" y="630469"/>
                </a:lnTo>
                <a:lnTo>
                  <a:pt x="3484" y="640920"/>
                </a:lnTo>
                <a:lnTo>
                  <a:pt x="1394" y="652764"/>
                </a:lnTo>
                <a:lnTo>
                  <a:pt x="697" y="658338"/>
                </a:lnTo>
                <a:lnTo>
                  <a:pt x="697" y="664608"/>
                </a:lnTo>
                <a:lnTo>
                  <a:pt x="0" y="677846"/>
                </a:lnTo>
                <a:lnTo>
                  <a:pt x="0" y="1209438"/>
                </a:lnTo>
                <a:lnTo>
                  <a:pt x="0" y="1741726"/>
                </a:lnTo>
                <a:lnTo>
                  <a:pt x="365077" y="1663694"/>
                </a:lnTo>
                <a:lnTo>
                  <a:pt x="730851" y="1586359"/>
                </a:lnTo>
                <a:lnTo>
                  <a:pt x="1095928" y="1509024"/>
                </a:lnTo>
                <a:lnTo>
                  <a:pt x="1461702" y="1431689"/>
                </a:lnTo>
                <a:lnTo>
                  <a:pt x="1827476" y="1353657"/>
                </a:lnTo>
                <a:lnTo>
                  <a:pt x="2192553" y="1275625"/>
                </a:lnTo>
                <a:lnTo>
                  <a:pt x="2558327" y="11982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 rot="5400000" flipH="1">
            <a:off x="7989592" y="558911"/>
            <a:ext cx="1713319" cy="595498"/>
          </a:xfrm>
          <a:custGeom>
            <a:avLst/>
            <a:gdLst/>
            <a:ahLst/>
            <a:cxnLst/>
            <a:rect l="l" t="t" r="r" b="b"/>
            <a:pathLst>
              <a:path w="1713319" h="595498">
                <a:moveTo>
                  <a:pt x="1713319" y="231783"/>
                </a:moveTo>
                <a:lnTo>
                  <a:pt x="1713319" y="0"/>
                </a:lnTo>
                <a:lnTo>
                  <a:pt x="0" y="0"/>
                </a:lnTo>
                <a:lnTo>
                  <a:pt x="0" y="63210"/>
                </a:lnTo>
                <a:lnTo>
                  <a:pt x="0" y="595498"/>
                </a:lnTo>
                <a:lnTo>
                  <a:pt x="365077" y="517466"/>
                </a:lnTo>
                <a:lnTo>
                  <a:pt x="730851" y="440131"/>
                </a:lnTo>
                <a:lnTo>
                  <a:pt x="1095928" y="362796"/>
                </a:lnTo>
                <a:lnTo>
                  <a:pt x="1461702" y="2854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 rot="5400000" flipH="1">
            <a:off x="5877908" y="3264192"/>
            <a:ext cx="2114478" cy="1644139"/>
          </a:xfrm>
          <a:custGeom>
            <a:avLst/>
            <a:gdLst/>
            <a:ahLst/>
            <a:cxnLst/>
            <a:rect l="l" t="t" r="r" b="b"/>
            <a:pathLst>
              <a:path w="2114478" h="1644139">
                <a:moveTo>
                  <a:pt x="2114478" y="1079905"/>
                </a:moveTo>
                <a:lnTo>
                  <a:pt x="2114478" y="539953"/>
                </a:lnTo>
                <a:lnTo>
                  <a:pt x="2114478" y="0"/>
                </a:lnTo>
                <a:lnTo>
                  <a:pt x="1752188" y="76639"/>
                </a:lnTo>
                <a:lnTo>
                  <a:pt x="1389201" y="153277"/>
                </a:lnTo>
                <a:lnTo>
                  <a:pt x="1026910" y="229915"/>
                </a:lnTo>
                <a:lnTo>
                  <a:pt x="664620" y="307251"/>
                </a:lnTo>
                <a:lnTo>
                  <a:pt x="301633" y="383889"/>
                </a:lnTo>
                <a:lnTo>
                  <a:pt x="0" y="448276"/>
                </a:lnTo>
                <a:lnTo>
                  <a:pt x="0" y="1644139"/>
                </a:lnTo>
                <a:lnTo>
                  <a:pt x="180405" y="1605923"/>
                </a:lnTo>
                <a:lnTo>
                  <a:pt x="546179" y="1528588"/>
                </a:lnTo>
                <a:lnTo>
                  <a:pt x="911953" y="1450556"/>
                </a:lnTo>
                <a:lnTo>
                  <a:pt x="1277030" y="1372524"/>
                </a:lnTo>
                <a:lnTo>
                  <a:pt x="1642804" y="1295189"/>
                </a:lnTo>
                <a:lnTo>
                  <a:pt x="2008578" y="1217854"/>
                </a:lnTo>
                <a:lnTo>
                  <a:pt x="2013455" y="1216461"/>
                </a:lnTo>
                <a:lnTo>
                  <a:pt x="2018332" y="1215067"/>
                </a:lnTo>
                <a:lnTo>
                  <a:pt x="2025299" y="1212281"/>
                </a:lnTo>
                <a:lnTo>
                  <a:pt x="2032963" y="1208797"/>
                </a:lnTo>
                <a:lnTo>
                  <a:pt x="2042020" y="1204617"/>
                </a:lnTo>
                <a:lnTo>
                  <a:pt x="2051774" y="1199043"/>
                </a:lnTo>
                <a:lnTo>
                  <a:pt x="2061528" y="1192773"/>
                </a:lnTo>
                <a:lnTo>
                  <a:pt x="2071282" y="1184412"/>
                </a:lnTo>
                <a:lnTo>
                  <a:pt x="2076159" y="1179535"/>
                </a:lnTo>
                <a:lnTo>
                  <a:pt x="2081036" y="1174658"/>
                </a:lnTo>
                <a:lnTo>
                  <a:pt x="2085216" y="1169084"/>
                </a:lnTo>
                <a:lnTo>
                  <a:pt x="2088003" y="1166297"/>
                </a:lnTo>
                <a:lnTo>
                  <a:pt x="2090093" y="1163511"/>
                </a:lnTo>
                <a:lnTo>
                  <a:pt x="2094273" y="1157240"/>
                </a:lnTo>
                <a:lnTo>
                  <a:pt x="2097757" y="1150970"/>
                </a:lnTo>
                <a:lnTo>
                  <a:pt x="2101241" y="1143306"/>
                </a:lnTo>
                <a:lnTo>
                  <a:pt x="2104724" y="1135642"/>
                </a:lnTo>
                <a:lnTo>
                  <a:pt x="2107511" y="1127978"/>
                </a:lnTo>
                <a:lnTo>
                  <a:pt x="2109601" y="1119618"/>
                </a:lnTo>
                <a:lnTo>
                  <a:pt x="2111691" y="1110560"/>
                </a:lnTo>
                <a:lnTo>
                  <a:pt x="2113085" y="1100806"/>
                </a:lnTo>
                <a:lnTo>
                  <a:pt x="2113781" y="10910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 rot="5400000" flipH="1">
            <a:off x="4451074" y="3773564"/>
            <a:ext cx="1300746" cy="1471510"/>
          </a:xfrm>
          <a:custGeom>
            <a:avLst/>
            <a:gdLst/>
            <a:ahLst/>
            <a:cxnLst/>
            <a:rect l="l" t="t" r="r" b="b"/>
            <a:pathLst>
              <a:path w="1300746" h="1471510">
                <a:moveTo>
                  <a:pt x="1300746" y="1079905"/>
                </a:moveTo>
                <a:lnTo>
                  <a:pt x="1300746" y="539953"/>
                </a:lnTo>
                <a:lnTo>
                  <a:pt x="1300746" y="0"/>
                </a:lnTo>
                <a:lnTo>
                  <a:pt x="938456" y="76639"/>
                </a:lnTo>
                <a:lnTo>
                  <a:pt x="575469" y="153277"/>
                </a:lnTo>
                <a:lnTo>
                  <a:pt x="213179" y="229915"/>
                </a:lnTo>
                <a:lnTo>
                  <a:pt x="0" y="275421"/>
                </a:lnTo>
                <a:lnTo>
                  <a:pt x="0" y="1471510"/>
                </a:lnTo>
                <a:lnTo>
                  <a:pt x="98221" y="1450556"/>
                </a:lnTo>
                <a:lnTo>
                  <a:pt x="463298" y="1372524"/>
                </a:lnTo>
                <a:lnTo>
                  <a:pt x="829072" y="1295189"/>
                </a:lnTo>
                <a:lnTo>
                  <a:pt x="1194846" y="1217854"/>
                </a:lnTo>
                <a:lnTo>
                  <a:pt x="1199723" y="1216461"/>
                </a:lnTo>
                <a:lnTo>
                  <a:pt x="1204600" y="1215067"/>
                </a:lnTo>
                <a:lnTo>
                  <a:pt x="1211567" y="1212281"/>
                </a:lnTo>
                <a:lnTo>
                  <a:pt x="1219231" y="1208797"/>
                </a:lnTo>
                <a:lnTo>
                  <a:pt x="1228288" y="1204617"/>
                </a:lnTo>
                <a:lnTo>
                  <a:pt x="1238042" y="1199043"/>
                </a:lnTo>
                <a:lnTo>
                  <a:pt x="1247796" y="1192773"/>
                </a:lnTo>
                <a:lnTo>
                  <a:pt x="1257550" y="1184412"/>
                </a:lnTo>
                <a:lnTo>
                  <a:pt x="1262427" y="1179535"/>
                </a:lnTo>
                <a:lnTo>
                  <a:pt x="1267304" y="1174658"/>
                </a:lnTo>
                <a:lnTo>
                  <a:pt x="1271484" y="1169084"/>
                </a:lnTo>
                <a:lnTo>
                  <a:pt x="1274271" y="1166297"/>
                </a:lnTo>
                <a:lnTo>
                  <a:pt x="1276361" y="1163511"/>
                </a:lnTo>
                <a:lnTo>
                  <a:pt x="1280541" y="1157240"/>
                </a:lnTo>
                <a:lnTo>
                  <a:pt x="1284025" y="1150970"/>
                </a:lnTo>
                <a:lnTo>
                  <a:pt x="1287509" y="1143306"/>
                </a:lnTo>
                <a:lnTo>
                  <a:pt x="1290992" y="1135642"/>
                </a:lnTo>
                <a:lnTo>
                  <a:pt x="1293779" y="1127978"/>
                </a:lnTo>
                <a:lnTo>
                  <a:pt x="1295869" y="1119618"/>
                </a:lnTo>
                <a:lnTo>
                  <a:pt x="1297959" y="1110560"/>
                </a:lnTo>
                <a:lnTo>
                  <a:pt x="1299353" y="1100806"/>
                </a:lnTo>
                <a:lnTo>
                  <a:pt x="1300049" y="10910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066802"/>
            <a:ext cx="7921625" cy="720972"/>
          </a:xfrm>
        </p:spPr>
        <p:txBody>
          <a:bodyPr anchor="ctr" anchorCtr="0"/>
          <a:lstStyle>
            <a:lvl1pPr algn="ctr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4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82A6275-018B-4942-9AED-B5B4963B6F95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00382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secondar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 rot="5400000" flipH="1">
            <a:off x="3433279" y="358989"/>
            <a:ext cx="2715766" cy="1997788"/>
          </a:xfrm>
          <a:custGeom>
            <a:avLst/>
            <a:gdLst/>
            <a:ahLst/>
            <a:cxnLst/>
            <a:rect l="l" t="t" r="r" b="b"/>
            <a:pathLst>
              <a:path w="2715766" h="1997788">
                <a:moveTo>
                  <a:pt x="2715766" y="1420588"/>
                </a:moveTo>
                <a:lnTo>
                  <a:pt x="2715766" y="0"/>
                </a:lnTo>
                <a:lnTo>
                  <a:pt x="2308098" y="86237"/>
                </a:lnTo>
                <a:lnTo>
                  <a:pt x="1877606" y="178131"/>
                </a:lnTo>
                <a:lnTo>
                  <a:pt x="1446287" y="269196"/>
                </a:lnTo>
                <a:lnTo>
                  <a:pt x="1015795" y="361090"/>
                </a:lnTo>
                <a:lnTo>
                  <a:pt x="584475" y="452156"/>
                </a:lnTo>
                <a:lnTo>
                  <a:pt x="154812" y="544049"/>
                </a:lnTo>
                <a:lnTo>
                  <a:pt x="148189" y="545705"/>
                </a:lnTo>
                <a:lnTo>
                  <a:pt x="140738" y="547361"/>
                </a:lnTo>
                <a:lnTo>
                  <a:pt x="130803" y="550672"/>
                </a:lnTo>
                <a:lnTo>
                  <a:pt x="119213" y="554811"/>
                </a:lnTo>
                <a:lnTo>
                  <a:pt x="105967" y="559779"/>
                </a:lnTo>
                <a:lnTo>
                  <a:pt x="91894" y="567230"/>
                </a:lnTo>
                <a:lnTo>
                  <a:pt x="84443" y="571369"/>
                </a:lnTo>
                <a:lnTo>
                  <a:pt x="77820" y="576336"/>
                </a:lnTo>
                <a:lnTo>
                  <a:pt x="70369" y="581303"/>
                </a:lnTo>
                <a:lnTo>
                  <a:pt x="62918" y="587098"/>
                </a:lnTo>
                <a:lnTo>
                  <a:pt x="56295" y="593721"/>
                </a:lnTo>
                <a:lnTo>
                  <a:pt x="48844" y="600344"/>
                </a:lnTo>
                <a:lnTo>
                  <a:pt x="42221" y="607795"/>
                </a:lnTo>
                <a:lnTo>
                  <a:pt x="36426" y="615246"/>
                </a:lnTo>
                <a:lnTo>
                  <a:pt x="29803" y="624353"/>
                </a:lnTo>
                <a:lnTo>
                  <a:pt x="24008" y="633459"/>
                </a:lnTo>
                <a:lnTo>
                  <a:pt x="19041" y="643394"/>
                </a:lnTo>
                <a:lnTo>
                  <a:pt x="14074" y="654156"/>
                </a:lnTo>
                <a:lnTo>
                  <a:pt x="9935" y="664918"/>
                </a:lnTo>
                <a:lnTo>
                  <a:pt x="6623" y="677336"/>
                </a:lnTo>
                <a:lnTo>
                  <a:pt x="4139" y="689754"/>
                </a:lnTo>
                <a:lnTo>
                  <a:pt x="1656" y="703828"/>
                </a:lnTo>
                <a:lnTo>
                  <a:pt x="828" y="710451"/>
                </a:lnTo>
                <a:lnTo>
                  <a:pt x="828" y="717902"/>
                </a:lnTo>
                <a:lnTo>
                  <a:pt x="0" y="733631"/>
                </a:lnTo>
                <a:lnTo>
                  <a:pt x="0" y="1365296"/>
                </a:lnTo>
                <a:lnTo>
                  <a:pt x="0" y="1997788"/>
                </a:lnTo>
                <a:lnTo>
                  <a:pt x="433803" y="1905067"/>
                </a:lnTo>
                <a:lnTo>
                  <a:pt x="868434" y="1813173"/>
                </a:lnTo>
                <a:lnTo>
                  <a:pt x="1302238" y="1721280"/>
                </a:lnTo>
                <a:lnTo>
                  <a:pt x="1736869" y="1629386"/>
                </a:lnTo>
                <a:lnTo>
                  <a:pt x="2171500" y="1536665"/>
                </a:lnTo>
                <a:lnTo>
                  <a:pt x="2605303" y="1443943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 rot="5400000" flipH="1">
            <a:off x="6109873" y="-47518"/>
            <a:ext cx="1707654" cy="1783775"/>
          </a:xfrm>
          <a:custGeom>
            <a:avLst/>
            <a:gdLst/>
            <a:ahLst/>
            <a:cxnLst/>
            <a:rect l="l" t="t" r="r" b="b"/>
            <a:pathLst>
              <a:path w="1707654" h="1783775">
                <a:moveTo>
                  <a:pt x="1707654" y="1421550"/>
                </a:moveTo>
                <a:lnTo>
                  <a:pt x="1707654" y="0"/>
                </a:lnTo>
                <a:lnTo>
                  <a:pt x="1446287" y="55183"/>
                </a:lnTo>
                <a:lnTo>
                  <a:pt x="1015795" y="147077"/>
                </a:lnTo>
                <a:lnTo>
                  <a:pt x="584475" y="238143"/>
                </a:lnTo>
                <a:lnTo>
                  <a:pt x="154812" y="330036"/>
                </a:lnTo>
                <a:lnTo>
                  <a:pt x="148189" y="331692"/>
                </a:lnTo>
                <a:lnTo>
                  <a:pt x="140738" y="333348"/>
                </a:lnTo>
                <a:lnTo>
                  <a:pt x="130803" y="336659"/>
                </a:lnTo>
                <a:lnTo>
                  <a:pt x="119213" y="340798"/>
                </a:lnTo>
                <a:lnTo>
                  <a:pt x="105967" y="345766"/>
                </a:lnTo>
                <a:lnTo>
                  <a:pt x="91893" y="353217"/>
                </a:lnTo>
                <a:lnTo>
                  <a:pt x="84443" y="357356"/>
                </a:lnTo>
                <a:lnTo>
                  <a:pt x="77820" y="362323"/>
                </a:lnTo>
                <a:lnTo>
                  <a:pt x="70369" y="367290"/>
                </a:lnTo>
                <a:lnTo>
                  <a:pt x="62918" y="373085"/>
                </a:lnTo>
                <a:lnTo>
                  <a:pt x="56295" y="379708"/>
                </a:lnTo>
                <a:lnTo>
                  <a:pt x="48844" y="386331"/>
                </a:lnTo>
                <a:lnTo>
                  <a:pt x="42221" y="393782"/>
                </a:lnTo>
                <a:lnTo>
                  <a:pt x="36426" y="401233"/>
                </a:lnTo>
                <a:lnTo>
                  <a:pt x="29803" y="410340"/>
                </a:lnTo>
                <a:lnTo>
                  <a:pt x="24008" y="419446"/>
                </a:lnTo>
                <a:lnTo>
                  <a:pt x="19041" y="429381"/>
                </a:lnTo>
                <a:lnTo>
                  <a:pt x="14074" y="440143"/>
                </a:lnTo>
                <a:lnTo>
                  <a:pt x="9934" y="450905"/>
                </a:lnTo>
                <a:lnTo>
                  <a:pt x="6623" y="463323"/>
                </a:lnTo>
                <a:lnTo>
                  <a:pt x="4139" y="475741"/>
                </a:lnTo>
                <a:lnTo>
                  <a:pt x="1656" y="489815"/>
                </a:lnTo>
                <a:lnTo>
                  <a:pt x="828" y="496438"/>
                </a:lnTo>
                <a:lnTo>
                  <a:pt x="828" y="503889"/>
                </a:lnTo>
                <a:lnTo>
                  <a:pt x="0" y="519618"/>
                </a:lnTo>
                <a:lnTo>
                  <a:pt x="0" y="1151283"/>
                </a:lnTo>
                <a:lnTo>
                  <a:pt x="0" y="1783775"/>
                </a:lnTo>
                <a:lnTo>
                  <a:pt x="433803" y="1691054"/>
                </a:lnTo>
                <a:lnTo>
                  <a:pt x="868434" y="1599160"/>
                </a:lnTo>
                <a:lnTo>
                  <a:pt x="1302238" y="1507267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 rot="5400000" flipH="1">
            <a:off x="1535160" y="3816318"/>
            <a:ext cx="1018465" cy="1635898"/>
          </a:xfrm>
          <a:custGeom>
            <a:avLst/>
            <a:gdLst/>
            <a:ahLst/>
            <a:cxnLst/>
            <a:rect l="l" t="t" r="r" b="b"/>
            <a:pathLst>
              <a:path w="1018465" h="1635898">
                <a:moveTo>
                  <a:pt x="1018465" y="1283198"/>
                </a:moveTo>
                <a:lnTo>
                  <a:pt x="1018465" y="641599"/>
                </a:lnTo>
                <a:lnTo>
                  <a:pt x="1018465" y="0"/>
                </a:lnTo>
                <a:lnTo>
                  <a:pt x="587973" y="91066"/>
                </a:lnTo>
                <a:lnTo>
                  <a:pt x="156654" y="182131"/>
                </a:lnTo>
                <a:lnTo>
                  <a:pt x="0" y="215270"/>
                </a:lnTo>
                <a:lnTo>
                  <a:pt x="0" y="1635898"/>
                </a:lnTo>
                <a:lnTo>
                  <a:pt x="23367" y="1630903"/>
                </a:lnTo>
                <a:lnTo>
                  <a:pt x="457998" y="1539010"/>
                </a:lnTo>
                <a:lnTo>
                  <a:pt x="892629" y="1447116"/>
                </a:lnTo>
                <a:lnTo>
                  <a:pt x="898424" y="1445460"/>
                </a:lnTo>
                <a:lnTo>
                  <a:pt x="904219" y="1443805"/>
                </a:lnTo>
                <a:lnTo>
                  <a:pt x="912498" y="1440493"/>
                </a:lnTo>
                <a:lnTo>
                  <a:pt x="921605" y="1436354"/>
                </a:lnTo>
                <a:lnTo>
                  <a:pt x="932367" y="1431387"/>
                </a:lnTo>
                <a:lnTo>
                  <a:pt x="943957" y="1424764"/>
                </a:lnTo>
                <a:lnTo>
                  <a:pt x="955547" y="1417313"/>
                </a:lnTo>
                <a:lnTo>
                  <a:pt x="967137" y="1407378"/>
                </a:lnTo>
                <a:lnTo>
                  <a:pt x="972932" y="1401583"/>
                </a:lnTo>
                <a:lnTo>
                  <a:pt x="978727" y="1395788"/>
                </a:lnTo>
                <a:lnTo>
                  <a:pt x="983695" y="1389165"/>
                </a:lnTo>
                <a:lnTo>
                  <a:pt x="987006" y="1385854"/>
                </a:lnTo>
                <a:lnTo>
                  <a:pt x="989490" y="1382542"/>
                </a:lnTo>
                <a:lnTo>
                  <a:pt x="994457" y="1375092"/>
                </a:lnTo>
                <a:lnTo>
                  <a:pt x="998596" y="1367641"/>
                </a:lnTo>
                <a:lnTo>
                  <a:pt x="1002736" y="1358534"/>
                </a:lnTo>
                <a:lnTo>
                  <a:pt x="1006875" y="1349428"/>
                </a:lnTo>
                <a:lnTo>
                  <a:pt x="1010186" y="1340321"/>
                </a:lnTo>
                <a:lnTo>
                  <a:pt x="1012670" y="1330387"/>
                </a:lnTo>
                <a:lnTo>
                  <a:pt x="1015154" y="1319624"/>
                </a:lnTo>
                <a:lnTo>
                  <a:pt x="1016809" y="1308034"/>
                </a:lnTo>
                <a:lnTo>
                  <a:pt x="1017637" y="1296444"/>
                </a:lnTo>
                <a:close/>
              </a:path>
            </a:pathLst>
          </a:cu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C0FF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 rot="5400000" flipH="1">
            <a:off x="3209339" y="3223512"/>
            <a:ext cx="1995687" cy="1844288"/>
          </a:xfrm>
          <a:custGeom>
            <a:avLst/>
            <a:gdLst/>
            <a:ahLst/>
            <a:cxnLst/>
            <a:rect l="l" t="t" r="r" b="b"/>
            <a:pathLst>
              <a:path w="1995687" h="1844288">
                <a:moveTo>
                  <a:pt x="1995687" y="1283198"/>
                </a:moveTo>
                <a:lnTo>
                  <a:pt x="1995687" y="641599"/>
                </a:lnTo>
                <a:lnTo>
                  <a:pt x="1995687" y="0"/>
                </a:lnTo>
                <a:lnTo>
                  <a:pt x="1565195" y="91066"/>
                </a:lnTo>
                <a:lnTo>
                  <a:pt x="1133876" y="182132"/>
                </a:lnTo>
                <a:lnTo>
                  <a:pt x="703384" y="273197"/>
                </a:lnTo>
                <a:lnTo>
                  <a:pt x="272892" y="365091"/>
                </a:lnTo>
                <a:lnTo>
                  <a:pt x="0" y="422707"/>
                </a:lnTo>
                <a:lnTo>
                  <a:pt x="0" y="1844288"/>
                </a:lnTo>
                <a:lnTo>
                  <a:pt x="132155" y="1816346"/>
                </a:lnTo>
                <a:lnTo>
                  <a:pt x="566786" y="1723625"/>
                </a:lnTo>
                <a:lnTo>
                  <a:pt x="1000589" y="1630903"/>
                </a:lnTo>
                <a:lnTo>
                  <a:pt x="1435220" y="1539010"/>
                </a:lnTo>
                <a:lnTo>
                  <a:pt x="1869851" y="1447116"/>
                </a:lnTo>
                <a:lnTo>
                  <a:pt x="1875646" y="1445461"/>
                </a:lnTo>
                <a:lnTo>
                  <a:pt x="1881441" y="1443805"/>
                </a:lnTo>
                <a:lnTo>
                  <a:pt x="1889720" y="1440493"/>
                </a:lnTo>
                <a:lnTo>
                  <a:pt x="1898827" y="1436354"/>
                </a:lnTo>
                <a:lnTo>
                  <a:pt x="1909589" y="1431387"/>
                </a:lnTo>
                <a:lnTo>
                  <a:pt x="1921179" y="1424764"/>
                </a:lnTo>
                <a:lnTo>
                  <a:pt x="1932769" y="1417313"/>
                </a:lnTo>
                <a:lnTo>
                  <a:pt x="1944359" y="1407379"/>
                </a:lnTo>
                <a:lnTo>
                  <a:pt x="1950154" y="1401583"/>
                </a:lnTo>
                <a:lnTo>
                  <a:pt x="1955949" y="1395788"/>
                </a:lnTo>
                <a:lnTo>
                  <a:pt x="1960917" y="1389165"/>
                </a:lnTo>
                <a:lnTo>
                  <a:pt x="1964228" y="1385854"/>
                </a:lnTo>
                <a:lnTo>
                  <a:pt x="1966712" y="1382542"/>
                </a:lnTo>
                <a:lnTo>
                  <a:pt x="1971679" y="1375092"/>
                </a:lnTo>
                <a:lnTo>
                  <a:pt x="1975818" y="1367641"/>
                </a:lnTo>
                <a:lnTo>
                  <a:pt x="1979958" y="1358534"/>
                </a:lnTo>
                <a:lnTo>
                  <a:pt x="1984097" y="1349428"/>
                </a:lnTo>
                <a:lnTo>
                  <a:pt x="1987408" y="1340321"/>
                </a:lnTo>
                <a:lnTo>
                  <a:pt x="1989892" y="1330387"/>
                </a:lnTo>
                <a:lnTo>
                  <a:pt x="1992376" y="1319624"/>
                </a:lnTo>
                <a:lnTo>
                  <a:pt x="1994031" y="1308034"/>
                </a:lnTo>
                <a:lnTo>
                  <a:pt x="1994859" y="1296444"/>
                </a:lnTo>
                <a:close/>
              </a:path>
            </a:pathLst>
          </a:custGeo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066802"/>
            <a:ext cx="7921625" cy="720972"/>
          </a:xfrm>
        </p:spPr>
        <p:txBody>
          <a:bodyPr anchor="ctr" anchorCtr="0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4C440AB-3C20-4935-91EF-C89C21991082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24076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63687"/>
            <a:ext cx="3888804" cy="29527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63688"/>
            <a:ext cx="3888805" cy="29527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5860-551A-4D7E-A9FE-C71F7364C16C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80634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2-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7921624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24050"/>
            <a:ext cx="3888805" cy="25923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2F75-49E7-4FEA-9731-2063999944DF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361744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63688"/>
            <a:ext cx="3886200" cy="360362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1924050"/>
            <a:ext cx="3886200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563688"/>
            <a:ext cx="3888805" cy="360362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4050"/>
            <a:ext cx="3887787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ED3F-E8CB-46F3-B01A-169497FE10AF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824056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7921624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24050"/>
            <a:ext cx="7921625" cy="25923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B66A-F4AD-4975-8324-64232C665CBA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2893488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(2-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3888803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3438" y="700088"/>
            <a:ext cx="3889375" cy="3816350"/>
          </a:xfrm>
        </p:spPr>
        <p:txBody>
          <a:bodyPr/>
          <a:lstStyle/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54F280-E3FB-49A2-B691-55623A30096E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038512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(2-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3888803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B7FC7F-B656-41E7-BD47-ED35F4C39324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7589108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483519"/>
            <a:ext cx="7921625" cy="216570"/>
          </a:xfrm>
        </p:spPr>
        <p:txBody>
          <a:bodyPr anchor="b" anchorCtr="0"/>
          <a:lstStyle>
            <a:lvl1pPr marL="0" indent="0">
              <a:buFontTx/>
              <a:buNone/>
              <a:defRPr sz="1200" b="1" i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1B1477-0E24-4D2E-AAFA-8D32DB50E919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247449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483519"/>
            <a:ext cx="7921625" cy="216570"/>
          </a:xfrm>
        </p:spPr>
        <p:txBody>
          <a:bodyPr anchor="b" anchorCtr="0"/>
          <a:lstStyle>
            <a:lvl1pPr marL="0" indent="0">
              <a:buFontTx/>
              <a:buNone/>
              <a:defRPr sz="1200" b="1" i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D7BDCF-0927-4507-B7A3-7C11AA5C25DE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5365538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63687"/>
            <a:ext cx="3888804" cy="29527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63688"/>
            <a:ext cx="3888805" cy="144011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43438" y="3076575"/>
            <a:ext cx="3889375" cy="1439863"/>
          </a:xfrm>
          <a:solidFill>
            <a:schemeClr val="accent5"/>
          </a:solidFill>
        </p:spPr>
        <p:txBody>
          <a:bodyPr lIns="540000" tIns="180000" rIns="540000" bIns="180000"/>
          <a:lstStyle>
            <a:lvl1pPr marL="0" indent="0">
              <a:spcBef>
                <a:spcPts val="200"/>
              </a:spcBef>
              <a:buFontTx/>
              <a:buNone/>
              <a:defRPr sz="1200"/>
            </a:lvl1pPr>
            <a:lvl2pPr marL="179388" indent="-179388">
              <a:spcBef>
                <a:spcPts val="200"/>
              </a:spcBef>
              <a:buClr>
                <a:srgbClr val="686868"/>
              </a:buClr>
              <a:buFont typeface="Arial" panose="020B0604020202020204" pitchFamily="34" charset="0"/>
              <a:buChar char="–"/>
              <a:tabLst/>
              <a:defRPr sz="1000" i="1"/>
            </a:lvl2pPr>
          </a:lstStyle>
          <a:p>
            <a:pPr lvl="0"/>
            <a:r>
              <a:rPr lang="en-US" dirty="0" smtClean="0"/>
              <a:t>Quote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845BD5-12DA-4AA1-83D1-E6206FD13FA3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5519322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BBCC-6131-47B8-887C-E15183415483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5427554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A7D-C6D2-4E7F-A26C-C2033C7CEAAE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240469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1FBBA0D-194F-4DF0-A8A9-23F7D521C2AB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4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886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730C115-FE9D-46F9-9BDF-59997F026886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1763688" y="4803998"/>
            <a:ext cx="5904656" cy="144016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9984371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95783-42E2-448C-B1A4-60780A896E6E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1763688" y="4803998"/>
            <a:ext cx="5904656" cy="144016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046" y="1563688"/>
            <a:ext cx="7921625" cy="1727200"/>
          </a:xfrm>
        </p:spPr>
        <p:txBody>
          <a:bodyPr anchor="ctr" anchorCtr="0"/>
          <a:lstStyle>
            <a:lvl1pPr marL="0" indent="0" algn="ctr">
              <a:buFontTx/>
              <a:buNone/>
              <a:defRPr sz="8200" b="1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 smtClean="0"/>
              <a:t>Kiitos</a:t>
            </a:r>
            <a:r>
              <a:rPr lang="en-US" dirty="0" smtClean="0"/>
              <a:t>.</a:t>
            </a: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3275856" y="4329305"/>
            <a:ext cx="2592288" cy="374265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5960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2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9144000" cy="514985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5B9C-E5AA-4500-8B43-6834C4E7041F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000021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725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1059582"/>
            <a:ext cx="3960000" cy="1656000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Lopputeksti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2714400"/>
            <a:ext cx="3960000" cy="17280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alaotsikko</a:t>
            </a:r>
            <a:r>
              <a:rPr lang="en-US" dirty="0" smtClean="0"/>
              <a:t> </a:t>
            </a:r>
            <a:r>
              <a:rPr lang="en-US" dirty="0" err="1" smtClean="0"/>
              <a:t>napsauttamalla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C4BD977-5592-4AB6-957F-C3BEDCA9FD5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10800000">
            <a:off x="4688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83482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1059582"/>
            <a:ext cx="3960000" cy="1656000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Lopputeksti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2714400"/>
            <a:ext cx="3960000" cy="17280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alaotsikko</a:t>
            </a:r>
            <a:r>
              <a:rPr lang="en-US" dirty="0" smtClean="0"/>
              <a:t> </a:t>
            </a:r>
            <a:r>
              <a:rPr lang="en-US" dirty="0" err="1" smtClean="0"/>
              <a:t>napsauttamalla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C4BD977-5592-4AB6-957F-C3BEDCA9FD5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Freeform 11"/>
          <p:cNvSpPr>
            <a:spLocks noChangeAspect="1" noEditPoints="1"/>
          </p:cNvSpPr>
          <p:nvPr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10800000">
            <a:off x="4688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67292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rgbClr val="6868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4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F09-CABC-4A9A-BC82-168ECD743B11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1515802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8F2F8C7-1446-4113-AAA6-B825E8A5BFD9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32527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7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r="-13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855174C-0C2A-47E4-937E-0D1641C32D88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24793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572000" y="2218"/>
            <a:ext cx="4572000" cy="5141282"/>
          </a:xfrm>
          <a:custGeom>
            <a:avLst/>
            <a:gdLst/>
            <a:ahLst/>
            <a:cxnLst/>
            <a:rect l="l" t="t" r="r" b="b"/>
            <a:pathLst>
              <a:path w="4572000" h="5141282">
                <a:moveTo>
                  <a:pt x="4572000" y="3066762"/>
                </a:moveTo>
                <a:lnTo>
                  <a:pt x="4572000" y="5141282"/>
                </a:lnTo>
                <a:lnTo>
                  <a:pt x="0" y="5141282"/>
                </a:lnTo>
                <a:lnTo>
                  <a:pt x="0" y="4269744"/>
                </a:lnTo>
                <a:lnTo>
                  <a:pt x="1228" y="4246415"/>
                </a:lnTo>
                <a:lnTo>
                  <a:pt x="1228" y="4235364"/>
                </a:lnTo>
                <a:lnTo>
                  <a:pt x="2456" y="4225541"/>
                </a:lnTo>
                <a:lnTo>
                  <a:pt x="6140" y="4204667"/>
                </a:lnTo>
                <a:lnTo>
                  <a:pt x="9823" y="4186249"/>
                </a:lnTo>
                <a:lnTo>
                  <a:pt x="14735" y="4167831"/>
                </a:lnTo>
                <a:lnTo>
                  <a:pt x="20874" y="4151868"/>
                </a:lnTo>
                <a:lnTo>
                  <a:pt x="28241" y="4135906"/>
                </a:lnTo>
                <a:lnTo>
                  <a:pt x="35609" y="4121171"/>
                </a:lnTo>
                <a:lnTo>
                  <a:pt x="44204" y="4107665"/>
                </a:lnTo>
                <a:lnTo>
                  <a:pt x="54027" y="4094158"/>
                </a:lnTo>
                <a:lnTo>
                  <a:pt x="62622" y="4083107"/>
                </a:lnTo>
                <a:lnTo>
                  <a:pt x="72445" y="4072056"/>
                </a:lnTo>
                <a:lnTo>
                  <a:pt x="83496" y="4062234"/>
                </a:lnTo>
                <a:lnTo>
                  <a:pt x="93319" y="4052411"/>
                </a:lnTo>
                <a:lnTo>
                  <a:pt x="104370" y="4043815"/>
                </a:lnTo>
                <a:lnTo>
                  <a:pt x="115420" y="4036448"/>
                </a:lnTo>
                <a:lnTo>
                  <a:pt x="125243" y="4029081"/>
                </a:lnTo>
                <a:lnTo>
                  <a:pt x="136294" y="4022942"/>
                </a:lnTo>
                <a:lnTo>
                  <a:pt x="157168" y="4011891"/>
                </a:lnTo>
                <a:lnTo>
                  <a:pt x="176814" y="4004523"/>
                </a:lnTo>
                <a:lnTo>
                  <a:pt x="194004" y="3998384"/>
                </a:lnTo>
                <a:lnTo>
                  <a:pt x="208739" y="3993473"/>
                </a:lnTo>
                <a:lnTo>
                  <a:pt x="219790" y="3991017"/>
                </a:lnTo>
                <a:lnTo>
                  <a:pt x="229613" y="3988561"/>
                </a:lnTo>
                <a:lnTo>
                  <a:pt x="866879" y="3852267"/>
                </a:lnTo>
                <a:lnTo>
                  <a:pt x="1506601" y="3717201"/>
                </a:lnTo>
                <a:lnTo>
                  <a:pt x="2145096" y="3580907"/>
                </a:lnTo>
                <a:lnTo>
                  <a:pt x="2784818" y="3445841"/>
                </a:lnTo>
                <a:lnTo>
                  <a:pt x="3423312" y="3309547"/>
                </a:lnTo>
                <a:lnTo>
                  <a:pt x="4061806" y="3174480"/>
                </a:lnTo>
                <a:close/>
                <a:moveTo>
                  <a:pt x="4572000" y="0"/>
                </a:moveTo>
                <a:lnTo>
                  <a:pt x="4572000" y="2107978"/>
                </a:lnTo>
                <a:lnTo>
                  <a:pt x="4016239" y="2226540"/>
                </a:lnTo>
                <a:lnTo>
                  <a:pt x="3371606" y="2362834"/>
                </a:lnTo>
                <a:lnTo>
                  <a:pt x="2728200" y="2499128"/>
                </a:lnTo>
                <a:lnTo>
                  <a:pt x="2083566" y="2635422"/>
                </a:lnTo>
                <a:lnTo>
                  <a:pt x="1440160" y="2772944"/>
                </a:lnTo>
                <a:lnTo>
                  <a:pt x="1440160" y="1834848"/>
                </a:lnTo>
                <a:lnTo>
                  <a:pt x="1440160" y="897980"/>
                </a:lnTo>
                <a:lnTo>
                  <a:pt x="1441388" y="874650"/>
                </a:lnTo>
                <a:lnTo>
                  <a:pt x="1441388" y="863600"/>
                </a:lnTo>
                <a:lnTo>
                  <a:pt x="1442616" y="853777"/>
                </a:lnTo>
                <a:lnTo>
                  <a:pt x="1446300" y="832903"/>
                </a:lnTo>
                <a:lnTo>
                  <a:pt x="1449983" y="814485"/>
                </a:lnTo>
                <a:lnTo>
                  <a:pt x="1454895" y="796066"/>
                </a:lnTo>
                <a:lnTo>
                  <a:pt x="1461034" y="780104"/>
                </a:lnTo>
                <a:lnTo>
                  <a:pt x="1468401" y="764142"/>
                </a:lnTo>
                <a:lnTo>
                  <a:pt x="1475769" y="749407"/>
                </a:lnTo>
                <a:lnTo>
                  <a:pt x="1484364" y="735901"/>
                </a:lnTo>
                <a:lnTo>
                  <a:pt x="1494187" y="722394"/>
                </a:lnTo>
                <a:lnTo>
                  <a:pt x="1502782" y="711343"/>
                </a:lnTo>
                <a:lnTo>
                  <a:pt x="1512605" y="700292"/>
                </a:lnTo>
                <a:lnTo>
                  <a:pt x="1523656" y="690469"/>
                </a:lnTo>
                <a:lnTo>
                  <a:pt x="1533479" y="680646"/>
                </a:lnTo>
                <a:lnTo>
                  <a:pt x="1544530" y="672051"/>
                </a:lnTo>
                <a:lnTo>
                  <a:pt x="1555580" y="664684"/>
                </a:lnTo>
                <a:lnTo>
                  <a:pt x="1565403" y="657317"/>
                </a:lnTo>
                <a:lnTo>
                  <a:pt x="1576454" y="651177"/>
                </a:lnTo>
                <a:lnTo>
                  <a:pt x="1597328" y="640126"/>
                </a:lnTo>
                <a:lnTo>
                  <a:pt x="1616974" y="632759"/>
                </a:lnTo>
                <a:lnTo>
                  <a:pt x="1634164" y="626620"/>
                </a:lnTo>
                <a:lnTo>
                  <a:pt x="1648899" y="621708"/>
                </a:lnTo>
                <a:lnTo>
                  <a:pt x="1659950" y="619252"/>
                </a:lnTo>
                <a:lnTo>
                  <a:pt x="1669773" y="616797"/>
                </a:lnTo>
                <a:lnTo>
                  <a:pt x="2307039" y="480503"/>
                </a:lnTo>
                <a:lnTo>
                  <a:pt x="2946761" y="345437"/>
                </a:lnTo>
                <a:lnTo>
                  <a:pt x="3585256" y="209143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rgbClr val="6868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6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B758E6-D847-401F-967B-97608E82A2BD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9618352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9ED0-48D8-4AC3-9A14-31A2704F72D8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4805485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7921624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24050"/>
            <a:ext cx="7921625" cy="25923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BDA6-8DDA-481C-8432-BA265A03F4C5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347595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2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725" cy="51435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61B9-A68A-461F-94EB-CF3FD4DB5F85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32137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(2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725" cy="5143500"/>
          </a:xfrm>
          <a:prstGeom prst="rect">
            <a:avLst/>
          </a:prstGeom>
        </p:spPr>
      </p:pic>
      <p:sp>
        <p:nvSpPr>
          <p:cNvPr id="9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936104" cy="14401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F68BD40-90CA-47ED-A31C-36F7D92428F9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11188" y="4803998"/>
            <a:ext cx="216396" cy="14401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059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(2-rows)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725" cy="5143500"/>
          </a:xfrm>
          <a:prstGeom prst="rect">
            <a:avLst/>
          </a:prstGeom>
        </p:spPr>
      </p:pic>
      <p:sp>
        <p:nvSpPr>
          <p:cNvPr id="9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936104" cy="14401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E219825-4C69-46AC-BC72-D24BA29AFE0D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11188" y="4803998"/>
            <a:ext cx="216396" cy="14401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457673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 rot="5400000" flipH="1">
            <a:off x="2242259" y="1799286"/>
            <a:ext cx="3030001" cy="1838625"/>
          </a:xfrm>
          <a:custGeom>
            <a:avLst/>
            <a:gdLst>
              <a:gd name="T0" fmla="*/ 0 w 4349"/>
              <a:gd name="T1" fmla="*/ 1875 h 2639"/>
              <a:gd name="T2" fmla="*/ 1 w 4349"/>
              <a:gd name="T3" fmla="*/ 1093 h 2639"/>
              <a:gd name="T4" fmla="*/ 2 w 4349"/>
              <a:gd name="T5" fmla="*/ 1076 h 2639"/>
              <a:gd name="T6" fmla="*/ 8 w 4349"/>
              <a:gd name="T7" fmla="*/ 1044 h 2639"/>
              <a:gd name="T8" fmla="*/ 17 w 4349"/>
              <a:gd name="T9" fmla="*/ 1016 h 2639"/>
              <a:gd name="T10" fmla="*/ 29 w 4349"/>
              <a:gd name="T11" fmla="*/ 991 h 2639"/>
              <a:gd name="T12" fmla="*/ 44 w 4349"/>
              <a:gd name="T13" fmla="*/ 969 h 2639"/>
              <a:gd name="T14" fmla="*/ 59 w 4349"/>
              <a:gd name="T15" fmla="*/ 951 h 2639"/>
              <a:gd name="T16" fmla="*/ 76 w 4349"/>
              <a:gd name="T17" fmla="*/ 935 h 2639"/>
              <a:gd name="T18" fmla="*/ 94 w 4349"/>
              <a:gd name="T19" fmla="*/ 922 h 2639"/>
              <a:gd name="T20" fmla="*/ 111 w 4349"/>
              <a:gd name="T21" fmla="*/ 911 h 2639"/>
              <a:gd name="T22" fmla="*/ 144 w 4349"/>
              <a:gd name="T23" fmla="*/ 896 h 2639"/>
              <a:gd name="T24" fmla="*/ 170 w 4349"/>
              <a:gd name="T25" fmla="*/ 887 h 2639"/>
              <a:gd name="T26" fmla="*/ 187 w 4349"/>
              <a:gd name="T27" fmla="*/ 883 h 2639"/>
              <a:gd name="T28" fmla="*/ 1227 w 4349"/>
              <a:gd name="T29" fmla="*/ 662 h 2639"/>
              <a:gd name="T30" fmla="*/ 2268 w 4349"/>
              <a:gd name="T31" fmla="*/ 441 h 2639"/>
              <a:gd name="T32" fmla="*/ 3308 w 4349"/>
              <a:gd name="T33" fmla="*/ 220 h 2639"/>
              <a:gd name="T34" fmla="*/ 4349 w 4349"/>
              <a:gd name="T35" fmla="*/ 0 h 2639"/>
              <a:gd name="T36" fmla="*/ 4349 w 4349"/>
              <a:gd name="T37" fmla="*/ 1550 h 2639"/>
              <a:gd name="T38" fmla="*/ 4347 w 4349"/>
              <a:gd name="T39" fmla="*/ 1580 h 2639"/>
              <a:gd name="T40" fmla="*/ 4342 w 4349"/>
              <a:gd name="T41" fmla="*/ 1607 h 2639"/>
              <a:gd name="T42" fmla="*/ 4335 w 4349"/>
              <a:gd name="T43" fmla="*/ 1630 h 2639"/>
              <a:gd name="T44" fmla="*/ 4325 w 4349"/>
              <a:gd name="T45" fmla="*/ 1652 h 2639"/>
              <a:gd name="T46" fmla="*/ 4314 w 4349"/>
              <a:gd name="T47" fmla="*/ 1670 h 2639"/>
              <a:gd name="T48" fmla="*/ 4307 w 4349"/>
              <a:gd name="T49" fmla="*/ 1678 h 2639"/>
              <a:gd name="T50" fmla="*/ 4294 w 4349"/>
              <a:gd name="T51" fmla="*/ 1693 h 2639"/>
              <a:gd name="T52" fmla="*/ 4273 w 4349"/>
              <a:gd name="T53" fmla="*/ 1712 h 2639"/>
              <a:gd name="T54" fmla="*/ 4245 w 4349"/>
              <a:gd name="T55" fmla="*/ 1729 h 2639"/>
              <a:gd name="T56" fmla="*/ 4221 w 4349"/>
              <a:gd name="T57" fmla="*/ 1740 h 2639"/>
              <a:gd name="T58" fmla="*/ 4204 w 4349"/>
              <a:gd name="T59" fmla="*/ 1746 h 2639"/>
              <a:gd name="T60" fmla="*/ 3672 w 4349"/>
              <a:gd name="T61" fmla="*/ 1859 h 2639"/>
              <a:gd name="T62" fmla="*/ 2623 w 4349"/>
              <a:gd name="T63" fmla="*/ 2082 h 2639"/>
              <a:gd name="T64" fmla="*/ 1573 w 4349"/>
              <a:gd name="T65" fmla="*/ 2305 h 2639"/>
              <a:gd name="T66" fmla="*/ 524 w 4349"/>
              <a:gd name="T67" fmla="*/ 2527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9" h="2639">
                <a:moveTo>
                  <a:pt x="0" y="2639"/>
                </a:moveTo>
                <a:lnTo>
                  <a:pt x="0" y="1875"/>
                </a:lnTo>
                <a:lnTo>
                  <a:pt x="0" y="1112"/>
                </a:lnTo>
                <a:lnTo>
                  <a:pt x="1" y="1093"/>
                </a:lnTo>
                <a:lnTo>
                  <a:pt x="1" y="1084"/>
                </a:lnTo>
                <a:lnTo>
                  <a:pt x="2" y="1076"/>
                </a:lnTo>
                <a:lnTo>
                  <a:pt x="5" y="1059"/>
                </a:lnTo>
                <a:lnTo>
                  <a:pt x="8" y="1044"/>
                </a:lnTo>
                <a:lnTo>
                  <a:pt x="12" y="1029"/>
                </a:lnTo>
                <a:lnTo>
                  <a:pt x="17" y="1016"/>
                </a:lnTo>
                <a:lnTo>
                  <a:pt x="23" y="1003"/>
                </a:lnTo>
                <a:lnTo>
                  <a:pt x="29" y="991"/>
                </a:lnTo>
                <a:lnTo>
                  <a:pt x="36" y="980"/>
                </a:lnTo>
                <a:lnTo>
                  <a:pt x="44" y="969"/>
                </a:lnTo>
                <a:lnTo>
                  <a:pt x="51" y="960"/>
                </a:lnTo>
                <a:lnTo>
                  <a:pt x="59" y="951"/>
                </a:lnTo>
                <a:lnTo>
                  <a:pt x="68" y="943"/>
                </a:lnTo>
                <a:lnTo>
                  <a:pt x="76" y="935"/>
                </a:lnTo>
                <a:lnTo>
                  <a:pt x="85" y="928"/>
                </a:lnTo>
                <a:lnTo>
                  <a:pt x="94" y="922"/>
                </a:lnTo>
                <a:lnTo>
                  <a:pt x="102" y="916"/>
                </a:lnTo>
                <a:lnTo>
                  <a:pt x="111" y="911"/>
                </a:lnTo>
                <a:lnTo>
                  <a:pt x="128" y="902"/>
                </a:lnTo>
                <a:lnTo>
                  <a:pt x="144" y="896"/>
                </a:lnTo>
                <a:lnTo>
                  <a:pt x="158" y="891"/>
                </a:lnTo>
                <a:lnTo>
                  <a:pt x="170" y="887"/>
                </a:lnTo>
                <a:lnTo>
                  <a:pt x="179" y="885"/>
                </a:lnTo>
                <a:lnTo>
                  <a:pt x="187" y="883"/>
                </a:lnTo>
                <a:lnTo>
                  <a:pt x="706" y="772"/>
                </a:lnTo>
                <a:lnTo>
                  <a:pt x="1227" y="662"/>
                </a:lnTo>
                <a:lnTo>
                  <a:pt x="1747" y="551"/>
                </a:lnTo>
                <a:lnTo>
                  <a:pt x="2268" y="441"/>
                </a:lnTo>
                <a:lnTo>
                  <a:pt x="2788" y="330"/>
                </a:lnTo>
                <a:lnTo>
                  <a:pt x="3308" y="220"/>
                </a:lnTo>
                <a:lnTo>
                  <a:pt x="3829" y="110"/>
                </a:lnTo>
                <a:lnTo>
                  <a:pt x="4349" y="0"/>
                </a:lnTo>
                <a:lnTo>
                  <a:pt x="4349" y="775"/>
                </a:lnTo>
                <a:lnTo>
                  <a:pt x="4349" y="1550"/>
                </a:lnTo>
                <a:lnTo>
                  <a:pt x="4348" y="1566"/>
                </a:lnTo>
                <a:lnTo>
                  <a:pt x="4347" y="1580"/>
                </a:lnTo>
                <a:lnTo>
                  <a:pt x="4345" y="1594"/>
                </a:lnTo>
                <a:lnTo>
                  <a:pt x="4342" y="1607"/>
                </a:lnTo>
                <a:lnTo>
                  <a:pt x="4339" y="1619"/>
                </a:lnTo>
                <a:lnTo>
                  <a:pt x="4335" y="1630"/>
                </a:lnTo>
                <a:lnTo>
                  <a:pt x="4330" y="1641"/>
                </a:lnTo>
                <a:lnTo>
                  <a:pt x="4325" y="1652"/>
                </a:lnTo>
                <a:lnTo>
                  <a:pt x="4320" y="1661"/>
                </a:lnTo>
                <a:lnTo>
                  <a:pt x="4314" y="1670"/>
                </a:lnTo>
                <a:lnTo>
                  <a:pt x="4311" y="1674"/>
                </a:lnTo>
                <a:lnTo>
                  <a:pt x="4307" y="1678"/>
                </a:lnTo>
                <a:lnTo>
                  <a:pt x="4301" y="1686"/>
                </a:lnTo>
                <a:lnTo>
                  <a:pt x="4294" y="1693"/>
                </a:lnTo>
                <a:lnTo>
                  <a:pt x="4287" y="1700"/>
                </a:lnTo>
                <a:lnTo>
                  <a:pt x="4273" y="1712"/>
                </a:lnTo>
                <a:lnTo>
                  <a:pt x="4259" y="1721"/>
                </a:lnTo>
                <a:lnTo>
                  <a:pt x="4245" y="1729"/>
                </a:lnTo>
                <a:lnTo>
                  <a:pt x="4232" y="1735"/>
                </a:lnTo>
                <a:lnTo>
                  <a:pt x="4221" y="1740"/>
                </a:lnTo>
                <a:lnTo>
                  <a:pt x="4211" y="1744"/>
                </a:lnTo>
                <a:lnTo>
                  <a:pt x="4204" y="1746"/>
                </a:lnTo>
                <a:lnTo>
                  <a:pt x="4197" y="1748"/>
                </a:lnTo>
                <a:lnTo>
                  <a:pt x="3672" y="1859"/>
                </a:lnTo>
                <a:lnTo>
                  <a:pt x="3147" y="1970"/>
                </a:lnTo>
                <a:lnTo>
                  <a:pt x="2623" y="2082"/>
                </a:lnTo>
                <a:lnTo>
                  <a:pt x="2098" y="2194"/>
                </a:lnTo>
                <a:lnTo>
                  <a:pt x="1573" y="2305"/>
                </a:lnTo>
                <a:lnTo>
                  <a:pt x="1049" y="2416"/>
                </a:lnTo>
                <a:lnTo>
                  <a:pt x="524" y="2527"/>
                </a:lnTo>
                <a:lnTo>
                  <a:pt x="0" y="26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 flipH="1">
            <a:off x="4141299" y="1001533"/>
            <a:ext cx="3030001" cy="1838625"/>
          </a:xfrm>
          <a:custGeom>
            <a:avLst/>
            <a:gdLst>
              <a:gd name="T0" fmla="*/ 0 w 4349"/>
              <a:gd name="T1" fmla="*/ 1875 h 2639"/>
              <a:gd name="T2" fmla="*/ 1 w 4349"/>
              <a:gd name="T3" fmla="*/ 1093 h 2639"/>
              <a:gd name="T4" fmla="*/ 2 w 4349"/>
              <a:gd name="T5" fmla="*/ 1076 h 2639"/>
              <a:gd name="T6" fmla="*/ 8 w 4349"/>
              <a:gd name="T7" fmla="*/ 1044 h 2639"/>
              <a:gd name="T8" fmla="*/ 17 w 4349"/>
              <a:gd name="T9" fmla="*/ 1016 h 2639"/>
              <a:gd name="T10" fmla="*/ 29 w 4349"/>
              <a:gd name="T11" fmla="*/ 991 h 2639"/>
              <a:gd name="T12" fmla="*/ 44 w 4349"/>
              <a:gd name="T13" fmla="*/ 969 h 2639"/>
              <a:gd name="T14" fmla="*/ 59 w 4349"/>
              <a:gd name="T15" fmla="*/ 951 h 2639"/>
              <a:gd name="T16" fmla="*/ 76 w 4349"/>
              <a:gd name="T17" fmla="*/ 935 h 2639"/>
              <a:gd name="T18" fmla="*/ 94 w 4349"/>
              <a:gd name="T19" fmla="*/ 922 h 2639"/>
              <a:gd name="T20" fmla="*/ 111 w 4349"/>
              <a:gd name="T21" fmla="*/ 911 h 2639"/>
              <a:gd name="T22" fmla="*/ 144 w 4349"/>
              <a:gd name="T23" fmla="*/ 896 h 2639"/>
              <a:gd name="T24" fmla="*/ 170 w 4349"/>
              <a:gd name="T25" fmla="*/ 887 h 2639"/>
              <a:gd name="T26" fmla="*/ 187 w 4349"/>
              <a:gd name="T27" fmla="*/ 883 h 2639"/>
              <a:gd name="T28" fmla="*/ 1227 w 4349"/>
              <a:gd name="T29" fmla="*/ 662 h 2639"/>
              <a:gd name="T30" fmla="*/ 2268 w 4349"/>
              <a:gd name="T31" fmla="*/ 441 h 2639"/>
              <a:gd name="T32" fmla="*/ 3308 w 4349"/>
              <a:gd name="T33" fmla="*/ 220 h 2639"/>
              <a:gd name="T34" fmla="*/ 4349 w 4349"/>
              <a:gd name="T35" fmla="*/ 0 h 2639"/>
              <a:gd name="T36" fmla="*/ 4349 w 4349"/>
              <a:gd name="T37" fmla="*/ 1550 h 2639"/>
              <a:gd name="T38" fmla="*/ 4347 w 4349"/>
              <a:gd name="T39" fmla="*/ 1580 h 2639"/>
              <a:gd name="T40" fmla="*/ 4342 w 4349"/>
              <a:gd name="T41" fmla="*/ 1607 h 2639"/>
              <a:gd name="T42" fmla="*/ 4335 w 4349"/>
              <a:gd name="T43" fmla="*/ 1630 h 2639"/>
              <a:gd name="T44" fmla="*/ 4325 w 4349"/>
              <a:gd name="T45" fmla="*/ 1652 h 2639"/>
              <a:gd name="T46" fmla="*/ 4314 w 4349"/>
              <a:gd name="T47" fmla="*/ 1670 h 2639"/>
              <a:gd name="T48" fmla="*/ 4307 w 4349"/>
              <a:gd name="T49" fmla="*/ 1678 h 2639"/>
              <a:gd name="T50" fmla="*/ 4294 w 4349"/>
              <a:gd name="T51" fmla="*/ 1693 h 2639"/>
              <a:gd name="T52" fmla="*/ 4273 w 4349"/>
              <a:gd name="T53" fmla="*/ 1712 h 2639"/>
              <a:gd name="T54" fmla="*/ 4245 w 4349"/>
              <a:gd name="T55" fmla="*/ 1729 h 2639"/>
              <a:gd name="T56" fmla="*/ 4221 w 4349"/>
              <a:gd name="T57" fmla="*/ 1740 h 2639"/>
              <a:gd name="T58" fmla="*/ 4204 w 4349"/>
              <a:gd name="T59" fmla="*/ 1746 h 2639"/>
              <a:gd name="T60" fmla="*/ 3672 w 4349"/>
              <a:gd name="T61" fmla="*/ 1859 h 2639"/>
              <a:gd name="T62" fmla="*/ 2623 w 4349"/>
              <a:gd name="T63" fmla="*/ 2082 h 2639"/>
              <a:gd name="T64" fmla="*/ 1573 w 4349"/>
              <a:gd name="T65" fmla="*/ 2305 h 2639"/>
              <a:gd name="T66" fmla="*/ 524 w 4349"/>
              <a:gd name="T67" fmla="*/ 2527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9" h="2639">
                <a:moveTo>
                  <a:pt x="0" y="2639"/>
                </a:moveTo>
                <a:lnTo>
                  <a:pt x="0" y="1875"/>
                </a:lnTo>
                <a:lnTo>
                  <a:pt x="0" y="1112"/>
                </a:lnTo>
                <a:lnTo>
                  <a:pt x="1" y="1093"/>
                </a:lnTo>
                <a:lnTo>
                  <a:pt x="1" y="1084"/>
                </a:lnTo>
                <a:lnTo>
                  <a:pt x="2" y="1076"/>
                </a:lnTo>
                <a:lnTo>
                  <a:pt x="5" y="1059"/>
                </a:lnTo>
                <a:lnTo>
                  <a:pt x="8" y="1044"/>
                </a:lnTo>
                <a:lnTo>
                  <a:pt x="12" y="1029"/>
                </a:lnTo>
                <a:lnTo>
                  <a:pt x="17" y="1016"/>
                </a:lnTo>
                <a:lnTo>
                  <a:pt x="23" y="1003"/>
                </a:lnTo>
                <a:lnTo>
                  <a:pt x="29" y="991"/>
                </a:lnTo>
                <a:lnTo>
                  <a:pt x="36" y="980"/>
                </a:lnTo>
                <a:lnTo>
                  <a:pt x="44" y="969"/>
                </a:lnTo>
                <a:lnTo>
                  <a:pt x="51" y="960"/>
                </a:lnTo>
                <a:lnTo>
                  <a:pt x="59" y="951"/>
                </a:lnTo>
                <a:lnTo>
                  <a:pt x="68" y="943"/>
                </a:lnTo>
                <a:lnTo>
                  <a:pt x="76" y="935"/>
                </a:lnTo>
                <a:lnTo>
                  <a:pt x="85" y="928"/>
                </a:lnTo>
                <a:lnTo>
                  <a:pt x="94" y="922"/>
                </a:lnTo>
                <a:lnTo>
                  <a:pt x="102" y="916"/>
                </a:lnTo>
                <a:lnTo>
                  <a:pt x="111" y="911"/>
                </a:lnTo>
                <a:lnTo>
                  <a:pt x="128" y="902"/>
                </a:lnTo>
                <a:lnTo>
                  <a:pt x="144" y="896"/>
                </a:lnTo>
                <a:lnTo>
                  <a:pt x="158" y="891"/>
                </a:lnTo>
                <a:lnTo>
                  <a:pt x="170" y="887"/>
                </a:lnTo>
                <a:lnTo>
                  <a:pt x="179" y="885"/>
                </a:lnTo>
                <a:lnTo>
                  <a:pt x="187" y="883"/>
                </a:lnTo>
                <a:lnTo>
                  <a:pt x="706" y="772"/>
                </a:lnTo>
                <a:lnTo>
                  <a:pt x="1227" y="662"/>
                </a:lnTo>
                <a:lnTo>
                  <a:pt x="1747" y="551"/>
                </a:lnTo>
                <a:lnTo>
                  <a:pt x="2268" y="441"/>
                </a:lnTo>
                <a:lnTo>
                  <a:pt x="2788" y="330"/>
                </a:lnTo>
                <a:lnTo>
                  <a:pt x="3308" y="220"/>
                </a:lnTo>
                <a:lnTo>
                  <a:pt x="3829" y="110"/>
                </a:lnTo>
                <a:lnTo>
                  <a:pt x="4349" y="0"/>
                </a:lnTo>
                <a:lnTo>
                  <a:pt x="4349" y="775"/>
                </a:lnTo>
                <a:lnTo>
                  <a:pt x="4349" y="1550"/>
                </a:lnTo>
                <a:lnTo>
                  <a:pt x="4348" y="1566"/>
                </a:lnTo>
                <a:lnTo>
                  <a:pt x="4347" y="1580"/>
                </a:lnTo>
                <a:lnTo>
                  <a:pt x="4345" y="1594"/>
                </a:lnTo>
                <a:lnTo>
                  <a:pt x="4342" y="1607"/>
                </a:lnTo>
                <a:lnTo>
                  <a:pt x="4339" y="1619"/>
                </a:lnTo>
                <a:lnTo>
                  <a:pt x="4335" y="1630"/>
                </a:lnTo>
                <a:lnTo>
                  <a:pt x="4330" y="1641"/>
                </a:lnTo>
                <a:lnTo>
                  <a:pt x="4325" y="1652"/>
                </a:lnTo>
                <a:lnTo>
                  <a:pt x="4320" y="1661"/>
                </a:lnTo>
                <a:lnTo>
                  <a:pt x="4314" y="1670"/>
                </a:lnTo>
                <a:lnTo>
                  <a:pt x="4311" y="1674"/>
                </a:lnTo>
                <a:lnTo>
                  <a:pt x="4307" y="1678"/>
                </a:lnTo>
                <a:lnTo>
                  <a:pt x="4301" y="1686"/>
                </a:lnTo>
                <a:lnTo>
                  <a:pt x="4294" y="1693"/>
                </a:lnTo>
                <a:lnTo>
                  <a:pt x="4287" y="1700"/>
                </a:lnTo>
                <a:lnTo>
                  <a:pt x="4273" y="1712"/>
                </a:lnTo>
                <a:lnTo>
                  <a:pt x="4259" y="1721"/>
                </a:lnTo>
                <a:lnTo>
                  <a:pt x="4245" y="1729"/>
                </a:lnTo>
                <a:lnTo>
                  <a:pt x="4232" y="1735"/>
                </a:lnTo>
                <a:lnTo>
                  <a:pt x="4221" y="1740"/>
                </a:lnTo>
                <a:lnTo>
                  <a:pt x="4211" y="1744"/>
                </a:lnTo>
                <a:lnTo>
                  <a:pt x="4204" y="1746"/>
                </a:lnTo>
                <a:lnTo>
                  <a:pt x="4197" y="1748"/>
                </a:lnTo>
                <a:lnTo>
                  <a:pt x="3672" y="1859"/>
                </a:lnTo>
                <a:lnTo>
                  <a:pt x="3147" y="1970"/>
                </a:lnTo>
                <a:lnTo>
                  <a:pt x="2623" y="2082"/>
                </a:lnTo>
                <a:lnTo>
                  <a:pt x="2098" y="2194"/>
                </a:lnTo>
                <a:lnTo>
                  <a:pt x="1573" y="2305"/>
                </a:lnTo>
                <a:lnTo>
                  <a:pt x="1049" y="2416"/>
                </a:lnTo>
                <a:lnTo>
                  <a:pt x="524" y="2527"/>
                </a:lnTo>
                <a:lnTo>
                  <a:pt x="0" y="26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 rot="5400000" flipH="1">
            <a:off x="6231840" y="415012"/>
            <a:ext cx="2571750" cy="1741726"/>
          </a:xfrm>
          <a:custGeom>
            <a:avLst/>
            <a:gdLst/>
            <a:ahLst/>
            <a:cxnLst/>
            <a:rect l="l" t="t" r="r" b="b"/>
            <a:pathLst>
              <a:path w="2571750" h="1741726">
                <a:moveTo>
                  <a:pt x="2571750" y="1195452"/>
                </a:moveTo>
                <a:lnTo>
                  <a:pt x="2571750" y="0"/>
                </a:lnTo>
                <a:lnTo>
                  <a:pt x="2304724" y="56378"/>
                </a:lnTo>
                <a:lnTo>
                  <a:pt x="1942433" y="133016"/>
                </a:lnTo>
                <a:lnTo>
                  <a:pt x="1580143" y="210352"/>
                </a:lnTo>
                <a:lnTo>
                  <a:pt x="1217156" y="286990"/>
                </a:lnTo>
                <a:lnTo>
                  <a:pt x="854866" y="364325"/>
                </a:lnTo>
                <a:lnTo>
                  <a:pt x="491879" y="440964"/>
                </a:lnTo>
                <a:lnTo>
                  <a:pt x="130285" y="518299"/>
                </a:lnTo>
                <a:lnTo>
                  <a:pt x="124712" y="519692"/>
                </a:lnTo>
                <a:lnTo>
                  <a:pt x="118441" y="521086"/>
                </a:lnTo>
                <a:lnTo>
                  <a:pt x="110081" y="523872"/>
                </a:lnTo>
                <a:lnTo>
                  <a:pt x="100327" y="527356"/>
                </a:lnTo>
                <a:lnTo>
                  <a:pt x="89179" y="531536"/>
                </a:lnTo>
                <a:lnTo>
                  <a:pt x="77335" y="537807"/>
                </a:lnTo>
                <a:lnTo>
                  <a:pt x="71065" y="541290"/>
                </a:lnTo>
                <a:lnTo>
                  <a:pt x="65491" y="545470"/>
                </a:lnTo>
                <a:lnTo>
                  <a:pt x="59221" y="549651"/>
                </a:lnTo>
                <a:lnTo>
                  <a:pt x="52950" y="554528"/>
                </a:lnTo>
                <a:lnTo>
                  <a:pt x="47377" y="560101"/>
                </a:lnTo>
                <a:lnTo>
                  <a:pt x="41106" y="565675"/>
                </a:lnTo>
                <a:lnTo>
                  <a:pt x="35532" y="571946"/>
                </a:lnTo>
                <a:lnTo>
                  <a:pt x="30655" y="578216"/>
                </a:lnTo>
                <a:lnTo>
                  <a:pt x="25082" y="585880"/>
                </a:lnTo>
                <a:lnTo>
                  <a:pt x="20205" y="593544"/>
                </a:lnTo>
                <a:lnTo>
                  <a:pt x="16025" y="601904"/>
                </a:lnTo>
                <a:lnTo>
                  <a:pt x="11844" y="610961"/>
                </a:lnTo>
                <a:lnTo>
                  <a:pt x="8361" y="620019"/>
                </a:lnTo>
                <a:lnTo>
                  <a:pt x="5574" y="630469"/>
                </a:lnTo>
                <a:lnTo>
                  <a:pt x="3484" y="640920"/>
                </a:lnTo>
                <a:lnTo>
                  <a:pt x="1394" y="652764"/>
                </a:lnTo>
                <a:lnTo>
                  <a:pt x="697" y="658338"/>
                </a:lnTo>
                <a:lnTo>
                  <a:pt x="697" y="664608"/>
                </a:lnTo>
                <a:lnTo>
                  <a:pt x="0" y="677846"/>
                </a:lnTo>
                <a:lnTo>
                  <a:pt x="0" y="1209438"/>
                </a:lnTo>
                <a:lnTo>
                  <a:pt x="0" y="1741726"/>
                </a:lnTo>
                <a:lnTo>
                  <a:pt x="365077" y="1663694"/>
                </a:lnTo>
                <a:lnTo>
                  <a:pt x="730851" y="1586359"/>
                </a:lnTo>
                <a:lnTo>
                  <a:pt x="1095928" y="1509024"/>
                </a:lnTo>
                <a:lnTo>
                  <a:pt x="1461702" y="1431689"/>
                </a:lnTo>
                <a:lnTo>
                  <a:pt x="1827476" y="1353657"/>
                </a:lnTo>
                <a:lnTo>
                  <a:pt x="2192553" y="1275625"/>
                </a:lnTo>
                <a:lnTo>
                  <a:pt x="2558327" y="11982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 rot="5400000" flipH="1">
            <a:off x="7989592" y="558911"/>
            <a:ext cx="1713319" cy="595498"/>
          </a:xfrm>
          <a:custGeom>
            <a:avLst/>
            <a:gdLst/>
            <a:ahLst/>
            <a:cxnLst/>
            <a:rect l="l" t="t" r="r" b="b"/>
            <a:pathLst>
              <a:path w="1713319" h="595498">
                <a:moveTo>
                  <a:pt x="1713319" y="231783"/>
                </a:moveTo>
                <a:lnTo>
                  <a:pt x="1713319" y="0"/>
                </a:lnTo>
                <a:lnTo>
                  <a:pt x="0" y="0"/>
                </a:lnTo>
                <a:lnTo>
                  <a:pt x="0" y="63210"/>
                </a:lnTo>
                <a:lnTo>
                  <a:pt x="0" y="595498"/>
                </a:lnTo>
                <a:lnTo>
                  <a:pt x="365077" y="517466"/>
                </a:lnTo>
                <a:lnTo>
                  <a:pt x="730851" y="440131"/>
                </a:lnTo>
                <a:lnTo>
                  <a:pt x="1095928" y="362796"/>
                </a:lnTo>
                <a:lnTo>
                  <a:pt x="1461702" y="2854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 rot="5400000" flipH="1">
            <a:off x="5877908" y="3264192"/>
            <a:ext cx="2114478" cy="1644139"/>
          </a:xfrm>
          <a:custGeom>
            <a:avLst/>
            <a:gdLst/>
            <a:ahLst/>
            <a:cxnLst/>
            <a:rect l="l" t="t" r="r" b="b"/>
            <a:pathLst>
              <a:path w="2114478" h="1644139">
                <a:moveTo>
                  <a:pt x="2114478" y="1079905"/>
                </a:moveTo>
                <a:lnTo>
                  <a:pt x="2114478" y="539953"/>
                </a:lnTo>
                <a:lnTo>
                  <a:pt x="2114478" y="0"/>
                </a:lnTo>
                <a:lnTo>
                  <a:pt x="1752188" y="76639"/>
                </a:lnTo>
                <a:lnTo>
                  <a:pt x="1389201" y="153277"/>
                </a:lnTo>
                <a:lnTo>
                  <a:pt x="1026910" y="229915"/>
                </a:lnTo>
                <a:lnTo>
                  <a:pt x="664620" y="307251"/>
                </a:lnTo>
                <a:lnTo>
                  <a:pt x="301633" y="383889"/>
                </a:lnTo>
                <a:lnTo>
                  <a:pt x="0" y="448276"/>
                </a:lnTo>
                <a:lnTo>
                  <a:pt x="0" y="1644139"/>
                </a:lnTo>
                <a:lnTo>
                  <a:pt x="180405" y="1605923"/>
                </a:lnTo>
                <a:lnTo>
                  <a:pt x="546179" y="1528588"/>
                </a:lnTo>
                <a:lnTo>
                  <a:pt x="911953" y="1450556"/>
                </a:lnTo>
                <a:lnTo>
                  <a:pt x="1277030" y="1372524"/>
                </a:lnTo>
                <a:lnTo>
                  <a:pt x="1642804" y="1295189"/>
                </a:lnTo>
                <a:lnTo>
                  <a:pt x="2008578" y="1217854"/>
                </a:lnTo>
                <a:lnTo>
                  <a:pt x="2013455" y="1216461"/>
                </a:lnTo>
                <a:lnTo>
                  <a:pt x="2018332" y="1215067"/>
                </a:lnTo>
                <a:lnTo>
                  <a:pt x="2025299" y="1212281"/>
                </a:lnTo>
                <a:lnTo>
                  <a:pt x="2032963" y="1208797"/>
                </a:lnTo>
                <a:lnTo>
                  <a:pt x="2042020" y="1204617"/>
                </a:lnTo>
                <a:lnTo>
                  <a:pt x="2051774" y="1199043"/>
                </a:lnTo>
                <a:lnTo>
                  <a:pt x="2061528" y="1192773"/>
                </a:lnTo>
                <a:lnTo>
                  <a:pt x="2071282" y="1184412"/>
                </a:lnTo>
                <a:lnTo>
                  <a:pt x="2076159" y="1179535"/>
                </a:lnTo>
                <a:lnTo>
                  <a:pt x="2081036" y="1174658"/>
                </a:lnTo>
                <a:lnTo>
                  <a:pt x="2085216" y="1169084"/>
                </a:lnTo>
                <a:lnTo>
                  <a:pt x="2088003" y="1166297"/>
                </a:lnTo>
                <a:lnTo>
                  <a:pt x="2090093" y="1163511"/>
                </a:lnTo>
                <a:lnTo>
                  <a:pt x="2094273" y="1157240"/>
                </a:lnTo>
                <a:lnTo>
                  <a:pt x="2097757" y="1150970"/>
                </a:lnTo>
                <a:lnTo>
                  <a:pt x="2101241" y="1143306"/>
                </a:lnTo>
                <a:lnTo>
                  <a:pt x="2104724" y="1135642"/>
                </a:lnTo>
                <a:lnTo>
                  <a:pt x="2107511" y="1127978"/>
                </a:lnTo>
                <a:lnTo>
                  <a:pt x="2109601" y="1119618"/>
                </a:lnTo>
                <a:lnTo>
                  <a:pt x="2111691" y="1110560"/>
                </a:lnTo>
                <a:lnTo>
                  <a:pt x="2113085" y="1100806"/>
                </a:lnTo>
                <a:lnTo>
                  <a:pt x="2113781" y="10910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 rot="5400000" flipH="1">
            <a:off x="4451074" y="3773564"/>
            <a:ext cx="1300746" cy="1471510"/>
          </a:xfrm>
          <a:custGeom>
            <a:avLst/>
            <a:gdLst/>
            <a:ahLst/>
            <a:cxnLst/>
            <a:rect l="l" t="t" r="r" b="b"/>
            <a:pathLst>
              <a:path w="1300746" h="1471510">
                <a:moveTo>
                  <a:pt x="1300746" y="1079905"/>
                </a:moveTo>
                <a:lnTo>
                  <a:pt x="1300746" y="539953"/>
                </a:lnTo>
                <a:lnTo>
                  <a:pt x="1300746" y="0"/>
                </a:lnTo>
                <a:lnTo>
                  <a:pt x="938456" y="76639"/>
                </a:lnTo>
                <a:lnTo>
                  <a:pt x="575469" y="153277"/>
                </a:lnTo>
                <a:lnTo>
                  <a:pt x="213179" y="229915"/>
                </a:lnTo>
                <a:lnTo>
                  <a:pt x="0" y="275421"/>
                </a:lnTo>
                <a:lnTo>
                  <a:pt x="0" y="1471510"/>
                </a:lnTo>
                <a:lnTo>
                  <a:pt x="98221" y="1450556"/>
                </a:lnTo>
                <a:lnTo>
                  <a:pt x="463298" y="1372524"/>
                </a:lnTo>
                <a:lnTo>
                  <a:pt x="829072" y="1295189"/>
                </a:lnTo>
                <a:lnTo>
                  <a:pt x="1194846" y="1217854"/>
                </a:lnTo>
                <a:lnTo>
                  <a:pt x="1199723" y="1216461"/>
                </a:lnTo>
                <a:lnTo>
                  <a:pt x="1204600" y="1215067"/>
                </a:lnTo>
                <a:lnTo>
                  <a:pt x="1211567" y="1212281"/>
                </a:lnTo>
                <a:lnTo>
                  <a:pt x="1219231" y="1208797"/>
                </a:lnTo>
                <a:lnTo>
                  <a:pt x="1228288" y="1204617"/>
                </a:lnTo>
                <a:lnTo>
                  <a:pt x="1238042" y="1199043"/>
                </a:lnTo>
                <a:lnTo>
                  <a:pt x="1247796" y="1192773"/>
                </a:lnTo>
                <a:lnTo>
                  <a:pt x="1257550" y="1184412"/>
                </a:lnTo>
                <a:lnTo>
                  <a:pt x="1262427" y="1179535"/>
                </a:lnTo>
                <a:lnTo>
                  <a:pt x="1267304" y="1174658"/>
                </a:lnTo>
                <a:lnTo>
                  <a:pt x="1271484" y="1169084"/>
                </a:lnTo>
                <a:lnTo>
                  <a:pt x="1274271" y="1166297"/>
                </a:lnTo>
                <a:lnTo>
                  <a:pt x="1276361" y="1163511"/>
                </a:lnTo>
                <a:lnTo>
                  <a:pt x="1280541" y="1157240"/>
                </a:lnTo>
                <a:lnTo>
                  <a:pt x="1284025" y="1150970"/>
                </a:lnTo>
                <a:lnTo>
                  <a:pt x="1287509" y="1143306"/>
                </a:lnTo>
                <a:lnTo>
                  <a:pt x="1290992" y="1135642"/>
                </a:lnTo>
                <a:lnTo>
                  <a:pt x="1293779" y="1127978"/>
                </a:lnTo>
                <a:lnTo>
                  <a:pt x="1295869" y="1119618"/>
                </a:lnTo>
                <a:lnTo>
                  <a:pt x="1297959" y="1110560"/>
                </a:lnTo>
                <a:lnTo>
                  <a:pt x="1299353" y="1100806"/>
                </a:lnTo>
                <a:lnTo>
                  <a:pt x="1300049" y="10910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066802"/>
            <a:ext cx="7921625" cy="720972"/>
          </a:xfrm>
        </p:spPr>
        <p:txBody>
          <a:bodyPr anchor="ctr" anchorCtr="0"/>
          <a:lstStyle>
            <a:lvl1pPr algn="ctr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4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4D061DC-CABE-4989-9000-2A71797ED34E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06802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secondar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 rot="5400000" flipH="1">
            <a:off x="3433279" y="358989"/>
            <a:ext cx="2715766" cy="1997788"/>
          </a:xfrm>
          <a:custGeom>
            <a:avLst/>
            <a:gdLst/>
            <a:ahLst/>
            <a:cxnLst/>
            <a:rect l="l" t="t" r="r" b="b"/>
            <a:pathLst>
              <a:path w="2715766" h="1997788">
                <a:moveTo>
                  <a:pt x="2715766" y="1420588"/>
                </a:moveTo>
                <a:lnTo>
                  <a:pt x="2715766" y="0"/>
                </a:lnTo>
                <a:lnTo>
                  <a:pt x="2308098" y="86237"/>
                </a:lnTo>
                <a:lnTo>
                  <a:pt x="1877606" y="178131"/>
                </a:lnTo>
                <a:lnTo>
                  <a:pt x="1446287" y="269196"/>
                </a:lnTo>
                <a:lnTo>
                  <a:pt x="1015795" y="361090"/>
                </a:lnTo>
                <a:lnTo>
                  <a:pt x="584475" y="452156"/>
                </a:lnTo>
                <a:lnTo>
                  <a:pt x="154812" y="544049"/>
                </a:lnTo>
                <a:lnTo>
                  <a:pt x="148189" y="545705"/>
                </a:lnTo>
                <a:lnTo>
                  <a:pt x="140738" y="547361"/>
                </a:lnTo>
                <a:lnTo>
                  <a:pt x="130803" y="550672"/>
                </a:lnTo>
                <a:lnTo>
                  <a:pt x="119213" y="554811"/>
                </a:lnTo>
                <a:lnTo>
                  <a:pt x="105967" y="559779"/>
                </a:lnTo>
                <a:lnTo>
                  <a:pt x="91894" y="567230"/>
                </a:lnTo>
                <a:lnTo>
                  <a:pt x="84443" y="571369"/>
                </a:lnTo>
                <a:lnTo>
                  <a:pt x="77820" y="576336"/>
                </a:lnTo>
                <a:lnTo>
                  <a:pt x="70369" y="581303"/>
                </a:lnTo>
                <a:lnTo>
                  <a:pt x="62918" y="587098"/>
                </a:lnTo>
                <a:lnTo>
                  <a:pt x="56295" y="593721"/>
                </a:lnTo>
                <a:lnTo>
                  <a:pt x="48844" y="600344"/>
                </a:lnTo>
                <a:lnTo>
                  <a:pt x="42221" y="607795"/>
                </a:lnTo>
                <a:lnTo>
                  <a:pt x="36426" y="615246"/>
                </a:lnTo>
                <a:lnTo>
                  <a:pt x="29803" y="624353"/>
                </a:lnTo>
                <a:lnTo>
                  <a:pt x="24008" y="633459"/>
                </a:lnTo>
                <a:lnTo>
                  <a:pt x="19041" y="643394"/>
                </a:lnTo>
                <a:lnTo>
                  <a:pt x="14074" y="654156"/>
                </a:lnTo>
                <a:lnTo>
                  <a:pt x="9935" y="664918"/>
                </a:lnTo>
                <a:lnTo>
                  <a:pt x="6623" y="677336"/>
                </a:lnTo>
                <a:lnTo>
                  <a:pt x="4139" y="689754"/>
                </a:lnTo>
                <a:lnTo>
                  <a:pt x="1656" y="703828"/>
                </a:lnTo>
                <a:lnTo>
                  <a:pt x="828" y="710451"/>
                </a:lnTo>
                <a:lnTo>
                  <a:pt x="828" y="717902"/>
                </a:lnTo>
                <a:lnTo>
                  <a:pt x="0" y="733631"/>
                </a:lnTo>
                <a:lnTo>
                  <a:pt x="0" y="1365296"/>
                </a:lnTo>
                <a:lnTo>
                  <a:pt x="0" y="1997788"/>
                </a:lnTo>
                <a:lnTo>
                  <a:pt x="433803" y="1905067"/>
                </a:lnTo>
                <a:lnTo>
                  <a:pt x="868434" y="1813173"/>
                </a:lnTo>
                <a:lnTo>
                  <a:pt x="1302238" y="1721280"/>
                </a:lnTo>
                <a:lnTo>
                  <a:pt x="1736869" y="1629386"/>
                </a:lnTo>
                <a:lnTo>
                  <a:pt x="2171500" y="1536665"/>
                </a:lnTo>
                <a:lnTo>
                  <a:pt x="2605303" y="1443943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r="-13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 rot="5400000" flipH="1">
            <a:off x="6109873" y="-47518"/>
            <a:ext cx="1707654" cy="1783775"/>
          </a:xfrm>
          <a:custGeom>
            <a:avLst/>
            <a:gdLst/>
            <a:ahLst/>
            <a:cxnLst/>
            <a:rect l="l" t="t" r="r" b="b"/>
            <a:pathLst>
              <a:path w="1707654" h="1783775">
                <a:moveTo>
                  <a:pt x="1707654" y="1421550"/>
                </a:moveTo>
                <a:lnTo>
                  <a:pt x="1707654" y="0"/>
                </a:lnTo>
                <a:lnTo>
                  <a:pt x="1446287" y="55183"/>
                </a:lnTo>
                <a:lnTo>
                  <a:pt x="1015795" y="147077"/>
                </a:lnTo>
                <a:lnTo>
                  <a:pt x="584475" y="238143"/>
                </a:lnTo>
                <a:lnTo>
                  <a:pt x="154812" y="330036"/>
                </a:lnTo>
                <a:lnTo>
                  <a:pt x="148189" y="331692"/>
                </a:lnTo>
                <a:lnTo>
                  <a:pt x="140738" y="333348"/>
                </a:lnTo>
                <a:lnTo>
                  <a:pt x="130803" y="336659"/>
                </a:lnTo>
                <a:lnTo>
                  <a:pt x="119213" y="340798"/>
                </a:lnTo>
                <a:lnTo>
                  <a:pt x="105967" y="345766"/>
                </a:lnTo>
                <a:lnTo>
                  <a:pt x="91893" y="353217"/>
                </a:lnTo>
                <a:lnTo>
                  <a:pt x="84443" y="357356"/>
                </a:lnTo>
                <a:lnTo>
                  <a:pt x="77820" y="362323"/>
                </a:lnTo>
                <a:lnTo>
                  <a:pt x="70369" y="367290"/>
                </a:lnTo>
                <a:lnTo>
                  <a:pt x="62918" y="373085"/>
                </a:lnTo>
                <a:lnTo>
                  <a:pt x="56295" y="379708"/>
                </a:lnTo>
                <a:lnTo>
                  <a:pt x="48844" y="386331"/>
                </a:lnTo>
                <a:lnTo>
                  <a:pt x="42221" y="393782"/>
                </a:lnTo>
                <a:lnTo>
                  <a:pt x="36426" y="401233"/>
                </a:lnTo>
                <a:lnTo>
                  <a:pt x="29803" y="410340"/>
                </a:lnTo>
                <a:lnTo>
                  <a:pt x="24008" y="419446"/>
                </a:lnTo>
                <a:lnTo>
                  <a:pt x="19041" y="429381"/>
                </a:lnTo>
                <a:lnTo>
                  <a:pt x="14074" y="440143"/>
                </a:lnTo>
                <a:lnTo>
                  <a:pt x="9934" y="450905"/>
                </a:lnTo>
                <a:lnTo>
                  <a:pt x="6623" y="463323"/>
                </a:lnTo>
                <a:lnTo>
                  <a:pt x="4139" y="475741"/>
                </a:lnTo>
                <a:lnTo>
                  <a:pt x="1656" y="489815"/>
                </a:lnTo>
                <a:lnTo>
                  <a:pt x="828" y="496438"/>
                </a:lnTo>
                <a:lnTo>
                  <a:pt x="828" y="503889"/>
                </a:lnTo>
                <a:lnTo>
                  <a:pt x="0" y="519618"/>
                </a:lnTo>
                <a:lnTo>
                  <a:pt x="0" y="1151283"/>
                </a:lnTo>
                <a:lnTo>
                  <a:pt x="0" y="1783775"/>
                </a:lnTo>
                <a:lnTo>
                  <a:pt x="433803" y="1691054"/>
                </a:lnTo>
                <a:lnTo>
                  <a:pt x="868434" y="1599160"/>
                </a:lnTo>
                <a:lnTo>
                  <a:pt x="1302238" y="1507267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r="-13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 rot="5400000" flipH="1">
            <a:off x="1535160" y="3816318"/>
            <a:ext cx="1018465" cy="1635898"/>
          </a:xfrm>
          <a:custGeom>
            <a:avLst/>
            <a:gdLst/>
            <a:ahLst/>
            <a:cxnLst/>
            <a:rect l="l" t="t" r="r" b="b"/>
            <a:pathLst>
              <a:path w="1018465" h="1635898">
                <a:moveTo>
                  <a:pt x="1018465" y="1283198"/>
                </a:moveTo>
                <a:lnTo>
                  <a:pt x="1018465" y="641599"/>
                </a:lnTo>
                <a:lnTo>
                  <a:pt x="1018465" y="0"/>
                </a:lnTo>
                <a:lnTo>
                  <a:pt x="587973" y="91066"/>
                </a:lnTo>
                <a:lnTo>
                  <a:pt x="156654" y="182131"/>
                </a:lnTo>
                <a:lnTo>
                  <a:pt x="0" y="215270"/>
                </a:lnTo>
                <a:lnTo>
                  <a:pt x="0" y="1635898"/>
                </a:lnTo>
                <a:lnTo>
                  <a:pt x="23367" y="1630903"/>
                </a:lnTo>
                <a:lnTo>
                  <a:pt x="457998" y="1539010"/>
                </a:lnTo>
                <a:lnTo>
                  <a:pt x="892629" y="1447116"/>
                </a:lnTo>
                <a:lnTo>
                  <a:pt x="898424" y="1445460"/>
                </a:lnTo>
                <a:lnTo>
                  <a:pt x="904219" y="1443805"/>
                </a:lnTo>
                <a:lnTo>
                  <a:pt x="912498" y="1440493"/>
                </a:lnTo>
                <a:lnTo>
                  <a:pt x="921605" y="1436354"/>
                </a:lnTo>
                <a:lnTo>
                  <a:pt x="932367" y="1431387"/>
                </a:lnTo>
                <a:lnTo>
                  <a:pt x="943957" y="1424764"/>
                </a:lnTo>
                <a:lnTo>
                  <a:pt x="955547" y="1417313"/>
                </a:lnTo>
                <a:lnTo>
                  <a:pt x="967137" y="1407378"/>
                </a:lnTo>
                <a:lnTo>
                  <a:pt x="972932" y="1401583"/>
                </a:lnTo>
                <a:lnTo>
                  <a:pt x="978727" y="1395788"/>
                </a:lnTo>
                <a:lnTo>
                  <a:pt x="983695" y="1389165"/>
                </a:lnTo>
                <a:lnTo>
                  <a:pt x="987006" y="1385854"/>
                </a:lnTo>
                <a:lnTo>
                  <a:pt x="989490" y="1382542"/>
                </a:lnTo>
                <a:lnTo>
                  <a:pt x="994457" y="1375092"/>
                </a:lnTo>
                <a:lnTo>
                  <a:pt x="998596" y="1367641"/>
                </a:lnTo>
                <a:lnTo>
                  <a:pt x="1002736" y="1358534"/>
                </a:lnTo>
                <a:lnTo>
                  <a:pt x="1006875" y="1349428"/>
                </a:lnTo>
                <a:lnTo>
                  <a:pt x="1010186" y="1340321"/>
                </a:lnTo>
                <a:lnTo>
                  <a:pt x="1012670" y="1330387"/>
                </a:lnTo>
                <a:lnTo>
                  <a:pt x="1015154" y="1319624"/>
                </a:lnTo>
                <a:lnTo>
                  <a:pt x="1016809" y="1308034"/>
                </a:lnTo>
                <a:lnTo>
                  <a:pt x="1017637" y="1296444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r="-13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C0FF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 rot="5400000" flipH="1">
            <a:off x="3209339" y="3223512"/>
            <a:ext cx="1995687" cy="1844288"/>
          </a:xfrm>
          <a:custGeom>
            <a:avLst/>
            <a:gdLst/>
            <a:ahLst/>
            <a:cxnLst/>
            <a:rect l="l" t="t" r="r" b="b"/>
            <a:pathLst>
              <a:path w="1995687" h="1844288">
                <a:moveTo>
                  <a:pt x="1995687" y="1283198"/>
                </a:moveTo>
                <a:lnTo>
                  <a:pt x="1995687" y="641599"/>
                </a:lnTo>
                <a:lnTo>
                  <a:pt x="1995687" y="0"/>
                </a:lnTo>
                <a:lnTo>
                  <a:pt x="1565195" y="91066"/>
                </a:lnTo>
                <a:lnTo>
                  <a:pt x="1133876" y="182132"/>
                </a:lnTo>
                <a:lnTo>
                  <a:pt x="703384" y="273197"/>
                </a:lnTo>
                <a:lnTo>
                  <a:pt x="272892" y="365091"/>
                </a:lnTo>
                <a:lnTo>
                  <a:pt x="0" y="422707"/>
                </a:lnTo>
                <a:lnTo>
                  <a:pt x="0" y="1844288"/>
                </a:lnTo>
                <a:lnTo>
                  <a:pt x="132155" y="1816346"/>
                </a:lnTo>
                <a:lnTo>
                  <a:pt x="566786" y="1723625"/>
                </a:lnTo>
                <a:lnTo>
                  <a:pt x="1000589" y="1630903"/>
                </a:lnTo>
                <a:lnTo>
                  <a:pt x="1435220" y="1539010"/>
                </a:lnTo>
                <a:lnTo>
                  <a:pt x="1869851" y="1447116"/>
                </a:lnTo>
                <a:lnTo>
                  <a:pt x="1875646" y="1445461"/>
                </a:lnTo>
                <a:lnTo>
                  <a:pt x="1881441" y="1443805"/>
                </a:lnTo>
                <a:lnTo>
                  <a:pt x="1889720" y="1440493"/>
                </a:lnTo>
                <a:lnTo>
                  <a:pt x="1898827" y="1436354"/>
                </a:lnTo>
                <a:lnTo>
                  <a:pt x="1909589" y="1431387"/>
                </a:lnTo>
                <a:lnTo>
                  <a:pt x="1921179" y="1424764"/>
                </a:lnTo>
                <a:lnTo>
                  <a:pt x="1932769" y="1417313"/>
                </a:lnTo>
                <a:lnTo>
                  <a:pt x="1944359" y="1407379"/>
                </a:lnTo>
                <a:lnTo>
                  <a:pt x="1950154" y="1401583"/>
                </a:lnTo>
                <a:lnTo>
                  <a:pt x="1955949" y="1395788"/>
                </a:lnTo>
                <a:lnTo>
                  <a:pt x="1960917" y="1389165"/>
                </a:lnTo>
                <a:lnTo>
                  <a:pt x="1964228" y="1385854"/>
                </a:lnTo>
                <a:lnTo>
                  <a:pt x="1966712" y="1382542"/>
                </a:lnTo>
                <a:lnTo>
                  <a:pt x="1971679" y="1375092"/>
                </a:lnTo>
                <a:lnTo>
                  <a:pt x="1975818" y="1367641"/>
                </a:lnTo>
                <a:lnTo>
                  <a:pt x="1979958" y="1358534"/>
                </a:lnTo>
                <a:lnTo>
                  <a:pt x="1984097" y="1349428"/>
                </a:lnTo>
                <a:lnTo>
                  <a:pt x="1987408" y="1340321"/>
                </a:lnTo>
                <a:lnTo>
                  <a:pt x="1989892" y="1330387"/>
                </a:lnTo>
                <a:lnTo>
                  <a:pt x="1992376" y="1319624"/>
                </a:lnTo>
                <a:lnTo>
                  <a:pt x="1994031" y="1308034"/>
                </a:lnTo>
                <a:lnTo>
                  <a:pt x="1994859" y="1296444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r="-13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066802"/>
            <a:ext cx="7921625" cy="720972"/>
          </a:xfrm>
        </p:spPr>
        <p:txBody>
          <a:bodyPr anchor="ctr" anchorCtr="0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9E96C81-442E-4B33-8BB1-644A8DECF2B4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85552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63687"/>
            <a:ext cx="3888804" cy="29527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63688"/>
            <a:ext cx="3888805" cy="29527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966-C518-4090-9FE8-3AD955758B84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9748031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2-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7921624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24050"/>
            <a:ext cx="3888805" cy="25923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592F-CC49-4B0F-817D-2217CF53517A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895103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63688"/>
            <a:ext cx="3886200" cy="360362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1924050"/>
            <a:ext cx="3886200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563688"/>
            <a:ext cx="3888805" cy="360362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4050"/>
            <a:ext cx="3887787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40D-BFF5-4639-B515-53D0FDDBDD01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64837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(2-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3888803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3438" y="700088"/>
            <a:ext cx="3889375" cy="3816350"/>
          </a:xfrm>
        </p:spPr>
        <p:txBody>
          <a:bodyPr/>
          <a:lstStyle/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8E41BE-C20A-46B9-830D-2ACCF3483598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0757906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(2-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3888803" cy="10801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24050"/>
            <a:ext cx="3888804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42894F-3FAE-4B5A-A9CB-76F2532C38F4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265735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483519"/>
            <a:ext cx="7921625" cy="216570"/>
          </a:xfrm>
        </p:spPr>
        <p:txBody>
          <a:bodyPr anchor="b" anchorCtr="0"/>
          <a:lstStyle>
            <a:lvl1pPr marL="0" indent="0">
              <a:buFontTx/>
              <a:buNone/>
              <a:defRPr sz="1200" b="1" i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66F3D6-EEC7-4D34-A4C6-B559D20A94A4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1796057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483519"/>
            <a:ext cx="7921625" cy="216570"/>
          </a:xfrm>
        </p:spPr>
        <p:txBody>
          <a:bodyPr anchor="b" anchorCtr="0"/>
          <a:lstStyle>
            <a:lvl1pPr marL="0" indent="0">
              <a:buFontTx/>
              <a:buNone/>
              <a:defRPr sz="1200" b="1" i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F14BA4B-7D10-4102-8F4C-CD86B6EA5EFD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8356953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63687"/>
            <a:ext cx="3888804" cy="29527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63688"/>
            <a:ext cx="3888805" cy="144011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43438" y="3076575"/>
            <a:ext cx="3889375" cy="1439863"/>
          </a:xfrm>
          <a:solidFill>
            <a:schemeClr val="accent5"/>
          </a:solidFill>
        </p:spPr>
        <p:txBody>
          <a:bodyPr lIns="540000" tIns="180000" rIns="540000" bIns="180000"/>
          <a:lstStyle>
            <a:lvl1pPr marL="0" indent="0">
              <a:spcBef>
                <a:spcPts val="200"/>
              </a:spcBef>
              <a:buFontTx/>
              <a:buNone/>
              <a:defRPr sz="1200"/>
            </a:lvl1pPr>
            <a:lvl2pPr marL="179388" indent="-179388">
              <a:spcBef>
                <a:spcPts val="200"/>
              </a:spcBef>
              <a:buClr>
                <a:srgbClr val="686868"/>
              </a:buClr>
              <a:buFont typeface="Arial" panose="020B0604020202020204" pitchFamily="34" charset="0"/>
              <a:buChar char="–"/>
              <a:tabLst/>
              <a:defRPr sz="1000" i="1"/>
            </a:lvl2pPr>
          </a:lstStyle>
          <a:p>
            <a:pPr lvl="0"/>
            <a:r>
              <a:rPr lang="en-US" dirty="0" smtClean="0"/>
              <a:t>Quote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94B0A6-E897-4C30-88A4-1738DFFAA0FE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98685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 rot="5400000" flipH="1">
            <a:off x="2242259" y="1799286"/>
            <a:ext cx="3030001" cy="1838625"/>
          </a:xfrm>
          <a:custGeom>
            <a:avLst/>
            <a:gdLst>
              <a:gd name="T0" fmla="*/ 0 w 4349"/>
              <a:gd name="T1" fmla="*/ 1875 h 2639"/>
              <a:gd name="T2" fmla="*/ 1 w 4349"/>
              <a:gd name="T3" fmla="*/ 1093 h 2639"/>
              <a:gd name="T4" fmla="*/ 2 w 4349"/>
              <a:gd name="T5" fmla="*/ 1076 h 2639"/>
              <a:gd name="T6" fmla="*/ 8 w 4349"/>
              <a:gd name="T7" fmla="*/ 1044 h 2639"/>
              <a:gd name="T8" fmla="*/ 17 w 4349"/>
              <a:gd name="T9" fmla="*/ 1016 h 2639"/>
              <a:gd name="T10" fmla="*/ 29 w 4349"/>
              <a:gd name="T11" fmla="*/ 991 h 2639"/>
              <a:gd name="T12" fmla="*/ 44 w 4349"/>
              <a:gd name="T13" fmla="*/ 969 h 2639"/>
              <a:gd name="T14" fmla="*/ 59 w 4349"/>
              <a:gd name="T15" fmla="*/ 951 h 2639"/>
              <a:gd name="T16" fmla="*/ 76 w 4349"/>
              <a:gd name="T17" fmla="*/ 935 h 2639"/>
              <a:gd name="T18" fmla="*/ 94 w 4349"/>
              <a:gd name="T19" fmla="*/ 922 h 2639"/>
              <a:gd name="T20" fmla="*/ 111 w 4349"/>
              <a:gd name="T21" fmla="*/ 911 h 2639"/>
              <a:gd name="T22" fmla="*/ 144 w 4349"/>
              <a:gd name="T23" fmla="*/ 896 h 2639"/>
              <a:gd name="T24" fmla="*/ 170 w 4349"/>
              <a:gd name="T25" fmla="*/ 887 h 2639"/>
              <a:gd name="T26" fmla="*/ 187 w 4349"/>
              <a:gd name="T27" fmla="*/ 883 h 2639"/>
              <a:gd name="T28" fmla="*/ 1227 w 4349"/>
              <a:gd name="T29" fmla="*/ 662 h 2639"/>
              <a:gd name="T30" fmla="*/ 2268 w 4349"/>
              <a:gd name="T31" fmla="*/ 441 h 2639"/>
              <a:gd name="T32" fmla="*/ 3308 w 4349"/>
              <a:gd name="T33" fmla="*/ 220 h 2639"/>
              <a:gd name="T34" fmla="*/ 4349 w 4349"/>
              <a:gd name="T35" fmla="*/ 0 h 2639"/>
              <a:gd name="T36" fmla="*/ 4349 w 4349"/>
              <a:gd name="T37" fmla="*/ 1550 h 2639"/>
              <a:gd name="T38" fmla="*/ 4347 w 4349"/>
              <a:gd name="T39" fmla="*/ 1580 h 2639"/>
              <a:gd name="T40" fmla="*/ 4342 w 4349"/>
              <a:gd name="T41" fmla="*/ 1607 h 2639"/>
              <a:gd name="T42" fmla="*/ 4335 w 4349"/>
              <a:gd name="T43" fmla="*/ 1630 h 2639"/>
              <a:gd name="T44" fmla="*/ 4325 w 4349"/>
              <a:gd name="T45" fmla="*/ 1652 h 2639"/>
              <a:gd name="T46" fmla="*/ 4314 w 4349"/>
              <a:gd name="T47" fmla="*/ 1670 h 2639"/>
              <a:gd name="T48" fmla="*/ 4307 w 4349"/>
              <a:gd name="T49" fmla="*/ 1678 h 2639"/>
              <a:gd name="T50" fmla="*/ 4294 w 4349"/>
              <a:gd name="T51" fmla="*/ 1693 h 2639"/>
              <a:gd name="T52" fmla="*/ 4273 w 4349"/>
              <a:gd name="T53" fmla="*/ 1712 h 2639"/>
              <a:gd name="T54" fmla="*/ 4245 w 4349"/>
              <a:gd name="T55" fmla="*/ 1729 h 2639"/>
              <a:gd name="T56" fmla="*/ 4221 w 4349"/>
              <a:gd name="T57" fmla="*/ 1740 h 2639"/>
              <a:gd name="T58" fmla="*/ 4204 w 4349"/>
              <a:gd name="T59" fmla="*/ 1746 h 2639"/>
              <a:gd name="T60" fmla="*/ 3672 w 4349"/>
              <a:gd name="T61" fmla="*/ 1859 h 2639"/>
              <a:gd name="T62" fmla="*/ 2623 w 4349"/>
              <a:gd name="T63" fmla="*/ 2082 h 2639"/>
              <a:gd name="T64" fmla="*/ 1573 w 4349"/>
              <a:gd name="T65" fmla="*/ 2305 h 2639"/>
              <a:gd name="T66" fmla="*/ 524 w 4349"/>
              <a:gd name="T67" fmla="*/ 2527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9" h="2639">
                <a:moveTo>
                  <a:pt x="0" y="2639"/>
                </a:moveTo>
                <a:lnTo>
                  <a:pt x="0" y="1875"/>
                </a:lnTo>
                <a:lnTo>
                  <a:pt x="0" y="1112"/>
                </a:lnTo>
                <a:lnTo>
                  <a:pt x="1" y="1093"/>
                </a:lnTo>
                <a:lnTo>
                  <a:pt x="1" y="1084"/>
                </a:lnTo>
                <a:lnTo>
                  <a:pt x="2" y="1076"/>
                </a:lnTo>
                <a:lnTo>
                  <a:pt x="5" y="1059"/>
                </a:lnTo>
                <a:lnTo>
                  <a:pt x="8" y="1044"/>
                </a:lnTo>
                <a:lnTo>
                  <a:pt x="12" y="1029"/>
                </a:lnTo>
                <a:lnTo>
                  <a:pt x="17" y="1016"/>
                </a:lnTo>
                <a:lnTo>
                  <a:pt x="23" y="1003"/>
                </a:lnTo>
                <a:lnTo>
                  <a:pt x="29" y="991"/>
                </a:lnTo>
                <a:lnTo>
                  <a:pt x="36" y="980"/>
                </a:lnTo>
                <a:lnTo>
                  <a:pt x="44" y="969"/>
                </a:lnTo>
                <a:lnTo>
                  <a:pt x="51" y="960"/>
                </a:lnTo>
                <a:lnTo>
                  <a:pt x="59" y="951"/>
                </a:lnTo>
                <a:lnTo>
                  <a:pt x="68" y="943"/>
                </a:lnTo>
                <a:lnTo>
                  <a:pt x="76" y="935"/>
                </a:lnTo>
                <a:lnTo>
                  <a:pt x="85" y="928"/>
                </a:lnTo>
                <a:lnTo>
                  <a:pt x="94" y="922"/>
                </a:lnTo>
                <a:lnTo>
                  <a:pt x="102" y="916"/>
                </a:lnTo>
                <a:lnTo>
                  <a:pt x="111" y="911"/>
                </a:lnTo>
                <a:lnTo>
                  <a:pt x="128" y="902"/>
                </a:lnTo>
                <a:lnTo>
                  <a:pt x="144" y="896"/>
                </a:lnTo>
                <a:lnTo>
                  <a:pt x="158" y="891"/>
                </a:lnTo>
                <a:lnTo>
                  <a:pt x="170" y="887"/>
                </a:lnTo>
                <a:lnTo>
                  <a:pt x="179" y="885"/>
                </a:lnTo>
                <a:lnTo>
                  <a:pt x="187" y="883"/>
                </a:lnTo>
                <a:lnTo>
                  <a:pt x="706" y="772"/>
                </a:lnTo>
                <a:lnTo>
                  <a:pt x="1227" y="662"/>
                </a:lnTo>
                <a:lnTo>
                  <a:pt x="1747" y="551"/>
                </a:lnTo>
                <a:lnTo>
                  <a:pt x="2268" y="441"/>
                </a:lnTo>
                <a:lnTo>
                  <a:pt x="2788" y="330"/>
                </a:lnTo>
                <a:lnTo>
                  <a:pt x="3308" y="220"/>
                </a:lnTo>
                <a:lnTo>
                  <a:pt x="3829" y="110"/>
                </a:lnTo>
                <a:lnTo>
                  <a:pt x="4349" y="0"/>
                </a:lnTo>
                <a:lnTo>
                  <a:pt x="4349" y="775"/>
                </a:lnTo>
                <a:lnTo>
                  <a:pt x="4349" y="1550"/>
                </a:lnTo>
                <a:lnTo>
                  <a:pt x="4348" y="1566"/>
                </a:lnTo>
                <a:lnTo>
                  <a:pt x="4347" y="1580"/>
                </a:lnTo>
                <a:lnTo>
                  <a:pt x="4345" y="1594"/>
                </a:lnTo>
                <a:lnTo>
                  <a:pt x="4342" y="1607"/>
                </a:lnTo>
                <a:lnTo>
                  <a:pt x="4339" y="1619"/>
                </a:lnTo>
                <a:lnTo>
                  <a:pt x="4335" y="1630"/>
                </a:lnTo>
                <a:lnTo>
                  <a:pt x="4330" y="1641"/>
                </a:lnTo>
                <a:lnTo>
                  <a:pt x="4325" y="1652"/>
                </a:lnTo>
                <a:lnTo>
                  <a:pt x="4320" y="1661"/>
                </a:lnTo>
                <a:lnTo>
                  <a:pt x="4314" y="1670"/>
                </a:lnTo>
                <a:lnTo>
                  <a:pt x="4311" y="1674"/>
                </a:lnTo>
                <a:lnTo>
                  <a:pt x="4307" y="1678"/>
                </a:lnTo>
                <a:lnTo>
                  <a:pt x="4301" y="1686"/>
                </a:lnTo>
                <a:lnTo>
                  <a:pt x="4294" y="1693"/>
                </a:lnTo>
                <a:lnTo>
                  <a:pt x="4287" y="1700"/>
                </a:lnTo>
                <a:lnTo>
                  <a:pt x="4273" y="1712"/>
                </a:lnTo>
                <a:lnTo>
                  <a:pt x="4259" y="1721"/>
                </a:lnTo>
                <a:lnTo>
                  <a:pt x="4245" y="1729"/>
                </a:lnTo>
                <a:lnTo>
                  <a:pt x="4232" y="1735"/>
                </a:lnTo>
                <a:lnTo>
                  <a:pt x="4221" y="1740"/>
                </a:lnTo>
                <a:lnTo>
                  <a:pt x="4211" y="1744"/>
                </a:lnTo>
                <a:lnTo>
                  <a:pt x="4204" y="1746"/>
                </a:lnTo>
                <a:lnTo>
                  <a:pt x="4197" y="1748"/>
                </a:lnTo>
                <a:lnTo>
                  <a:pt x="3672" y="1859"/>
                </a:lnTo>
                <a:lnTo>
                  <a:pt x="3147" y="1970"/>
                </a:lnTo>
                <a:lnTo>
                  <a:pt x="2623" y="2082"/>
                </a:lnTo>
                <a:lnTo>
                  <a:pt x="2098" y="2194"/>
                </a:lnTo>
                <a:lnTo>
                  <a:pt x="1573" y="2305"/>
                </a:lnTo>
                <a:lnTo>
                  <a:pt x="1049" y="2416"/>
                </a:lnTo>
                <a:lnTo>
                  <a:pt x="524" y="2527"/>
                </a:lnTo>
                <a:lnTo>
                  <a:pt x="0" y="26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 flipH="1">
            <a:off x="4141299" y="1001533"/>
            <a:ext cx="3030001" cy="1838625"/>
          </a:xfrm>
          <a:custGeom>
            <a:avLst/>
            <a:gdLst>
              <a:gd name="T0" fmla="*/ 0 w 4349"/>
              <a:gd name="T1" fmla="*/ 1875 h 2639"/>
              <a:gd name="T2" fmla="*/ 1 w 4349"/>
              <a:gd name="T3" fmla="*/ 1093 h 2639"/>
              <a:gd name="T4" fmla="*/ 2 w 4349"/>
              <a:gd name="T5" fmla="*/ 1076 h 2639"/>
              <a:gd name="T6" fmla="*/ 8 w 4349"/>
              <a:gd name="T7" fmla="*/ 1044 h 2639"/>
              <a:gd name="T8" fmla="*/ 17 w 4349"/>
              <a:gd name="T9" fmla="*/ 1016 h 2639"/>
              <a:gd name="T10" fmla="*/ 29 w 4349"/>
              <a:gd name="T11" fmla="*/ 991 h 2639"/>
              <a:gd name="T12" fmla="*/ 44 w 4349"/>
              <a:gd name="T13" fmla="*/ 969 h 2639"/>
              <a:gd name="T14" fmla="*/ 59 w 4349"/>
              <a:gd name="T15" fmla="*/ 951 h 2639"/>
              <a:gd name="T16" fmla="*/ 76 w 4349"/>
              <a:gd name="T17" fmla="*/ 935 h 2639"/>
              <a:gd name="T18" fmla="*/ 94 w 4349"/>
              <a:gd name="T19" fmla="*/ 922 h 2639"/>
              <a:gd name="T20" fmla="*/ 111 w 4349"/>
              <a:gd name="T21" fmla="*/ 911 h 2639"/>
              <a:gd name="T22" fmla="*/ 144 w 4349"/>
              <a:gd name="T23" fmla="*/ 896 h 2639"/>
              <a:gd name="T24" fmla="*/ 170 w 4349"/>
              <a:gd name="T25" fmla="*/ 887 h 2639"/>
              <a:gd name="T26" fmla="*/ 187 w 4349"/>
              <a:gd name="T27" fmla="*/ 883 h 2639"/>
              <a:gd name="T28" fmla="*/ 1227 w 4349"/>
              <a:gd name="T29" fmla="*/ 662 h 2639"/>
              <a:gd name="T30" fmla="*/ 2268 w 4349"/>
              <a:gd name="T31" fmla="*/ 441 h 2639"/>
              <a:gd name="T32" fmla="*/ 3308 w 4349"/>
              <a:gd name="T33" fmla="*/ 220 h 2639"/>
              <a:gd name="T34" fmla="*/ 4349 w 4349"/>
              <a:gd name="T35" fmla="*/ 0 h 2639"/>
              <a:gd name="T36" fmla="*/ 4349 w 4349"/>
              <a:gd name="T37" fmla="*/ 1550 h 2639"/>
              <a:gd name="T38" fmla="*/ 4347 w 4349"/>
              <a:gd name="T39" fmla="*/ 1580 h 2639"/>
              <a:gd name="T40" fmla="*/ 4342 w 4349"/>
              <a:gd name="T41" fmla="*/ 1607 h 2639"/>
              <a:gd name="T42" fmla="*/ 4335 w 4349"/>
              <a:gd name="T43" fmla="*/ 1630 h 2639"/>
              <a:gd name="T44" fmla="*/ 4325 w 4349"/>
              <a:gd name="T45" fmla="*/ 1652 h 2639"/>
              <a:gd name="T46" fmla="*/ 4314 w 4349"/>
              <a:gd name="T47" fmla="*/ 1670 h 2639"/>
              <a:gd name="T48" fmla="*/ 4307 w 4349"/>
              <a:gd name="T49" fmla="*/ 1678 h 2639"/>
              <a:gd name="T50" fmla="*/ 4294 w 4349"/>
              <a:gd name="T51" fmla="*/ 1693 h 2639"/>
              <a:gd name="T52" fmla="*/ 4273 w 4349"/>
              <a:gd name="T53" fmla="*/ 1712 h 2639"/>
              <a:gd name="T54" fmla="*/ 4245 w 4349"/>
              <a:gd name="T55" fmla="*/ 1729 h 2639"/>
              <a:gd name="T56" fmla="*/ 4221 w 4349"/>
              <a:gd name="T57" fmla="*/ 1740 h 2639"/>
              <a:gd name="T58" fmla="*/ 4204 w 4349"/>
              <a:gd name="T59" fmla="*/ 1746 h 2639"/>
              <a:gd name="T60" fmla="*/ 3672 w 4349"/>
              <a:gd name="T61" fmla="*/ 1859 h 2639"/>
              <a:gd name="T62" fmla="*/ 2623 w 4349"/>
              <a:gd name="T63" fmla="*/ 2082 h 2639"/>
              <a:gd name="T64" fmla="*/ 1573 w 4349"/>
              <a:gd name="T65" fmla="*/ 2305 h 2639"/>
              <a:gd name="T66" fmla="*/ 524 w 4349"/>
              <a:gd name="T67" fmla="*/ 2527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9" h="2639">
                <a:moveTo>
                  <a:pt x="0" y="2639"/>
                </a:moveTo>
                <a:lnTo>
                  <a:pt x="0" y="1875"/>
                </a:lnTo>
                <a:lnTo>
                  <a:pt x="0" y="1112"/>
                </a:lnTo>
                <a:lnTo>
                  <a:pt x="1" y="1093"/>
                </a:lnTo>
                <a:lnTo>
                  <a:pt x="1" y="1084"/>
                </a:lnTo>
                <a:lnTo>
                  <a:pt x="2" y="1076"/>
                </a:lnTo>
                <a:lnTo>
                  <a:pt x="5" y="1059"/>
                </a:lnTo>
                <a:lnTo>
                  <a:pt x="8" y="1044"/>
                </a:lnTo>
                <a:lnTo>
                  <a:pt x="12" y="1029"/>
                </a:lnTo>
                <a:lnTo>
                  <a:pt x="17" y="1016"/>
                </a:lnTo>
                <a:lnTo>
                  <a:pt x="23" y="1003"/>
                </a:lnTo>
                <a:lnTo>
                  <a:pt x="29" y="991"/>
                </a:lnTo>
                <a:lnTo>
                  <a:pt x="36" y="980"/>
                </a:lnTo>
                <a:lnTo>
                  <a:pt x="44" y="969"/>
                </a:lnTo>
                <a:lnTo>
                  <a:pt x="51" y="960"/>
                </a:lnTo>
                <a:lnTo>
                  <a:pt x="59" y="951"/>
                </a:lnTo>
                <a:lnTo>
                  <a:pt x="68" y="943"/>
                </a:lnTo>
                <a:lnTo>
                  <a:pt x="76" y="935"/>
                </a:lnTo>
                <a:lnTo>
                  <a:pt x="85" y="928"/>
                </a:lnTo>
                <a:lnTo>
                  <a:pt x="94" y="922"/>
                </a:lnTo>
                <a:lnTo>
                  <a:pt x="102" y="916"/>
                </a:lnTo>
                <a:lnTo>
                  <a:pt x="111" y="911"/>
                </a:lnTo>
                <a:lnTo>
                  <a:pt x="128" y="902"/>
                </a:lnTo>
                <a:lnTo>
                  <a:pt x="144" y="896"/>
                </a:lnTo>
                <a:lnTo>
                  <a:pt x="158" y="891"/>
                </a:lnTo>
                <a:lnTo>
                  <a:pt x="170" y="887"/>
                </a:lnTo>
                <a:lnTo>
                  <a:pt x="179" y="885"/>
                </a:lnTo>
                <a:lnTo>
                  <a:pt x="187" y="883"/>
                </a:lnTo>
                <a:lnTo>
                  <a:pt x="706" y="772"/>
                </a:lnTo>
                <a:lnTo>
                  <a:pt x="1227" y="662"/>
                </a:lnTo>
                <a:lnTo>
                  <a:pt x="1747" y="551"/>
                </a:lnTo>
                <a:lnTo>
                  <a:pt x="2268" y="441"/>
                </a:lnTo>
                <a:lnTo>
                  <a:pt x="2788" y="330"/>
                </a:lnTo>
                <a:lnTo>
                  <a:pt x="3308" y="220"/>
                </a:lnTo>
                <a:lnTo>
                  <a:pt x="3829" y="110"/>
                </a:lnTo>
                <a:lnTo>
                  <a:pt x="4349" y="0"/>
                </a:lnTo>
                <a:lnTo>
                  <a:pt x="4349" y="775"/>
                </a:lnTo>
                <a:lnTo>
                  <a:pt x="4349" y="1550"/>
                </a:lnTo>
                <a:lnTo>
                  <a:pt x="4348" y="1566"/>
                </a:lnTo>
                <a:lnTo>
                  <a:pt x="4347" y="1580"/>
                </a:lnTo>
                <a:lnTo>
                  <a:pt x="4345" y="1594"/>
                </a:lnTo>
                <a:lnTo>
                  <a:pt x="4342" y="1607"/>
                </a:lnTo>
                <a:lnTo>
                  <a:pt x="4339" y="1619"/>
                </a:lnTo>
                <a:lnTo>
                  <a:pt x="4335" y="1630"/>
                </a:lnTo>
                <a:lnTo>
                  <a:pt x="4330" y="1641"/>
                </a:lnTo>
                <a:lnTo>
                  <a:pt x="4325" y="1652"/>
                </a:lnTo>
                <a:lnTo>
                  <a:pt x="4320" y="1661"/>
                </a:lnTo>
                <a:lnTo>
                  <a:pt x="4314" y="1670"/>
                </a:lnTo>
                <a:lnTo>
                  <a:pt x="4311" y="1674"/>
                </a:lnTo>
                <a:lnTo>
                  <a:pt x="4307" y="1678"/>
                </a:lnTo>
                <a:lnTo>
                  <a:pt x="4301" y="1686"/>
                </a:lnTo>
                <a:lnTo>
                  <a:pt x="4294" y="1693"/>
                </a:lnTo>
                <a:lnTo>
                  <a:pt x="4287" y="1700"/>
                </a:lnTo>
                <a:lnTo>
                  <a:pt x="4273" y="1712"/>
                </a:lnTo>
                <a:lnTo>
                  <a:pt x="4259" y="1721"/>
                </a:lnTo>
                <a:lnTo>
                  <a:pt x="4245" y="1729"/>
                </a:lnTo>
                <a:lnTo>
                  <a:pt x="4232" y="1735"/>
                </a:lnTo>
                <a:lnTo>
                  <a:pt x="4221" y="1740"/>
                </a:lnTo>
                <a:lnTo>
                  <a:pt x="4211" y="1744"/>
                </a:lnTo>
                <a:lnTo>
                  <a:pt x="4204" y="1746"/>
                </a:lnTo>
                <a:lnTo>
                  <a:pt x="4197" y="1748"/>
                </a:lnTo>
                <a:lnTo>
                  <a:pt x="3672" y="1859"/>
                </a:lnTo>
                <a:lnTo>
                  <a:pt x="3147" y="1970"/>
                </a:lnTo>
                <a:lnTo>
                  <a:pt x="2623" y="2082"/>
                </a:lnTo>
                <a:lnTo>
                  <a:pt x="2098" y="2194"/>
                </a:lnTo>
                <a:lnTo>
                  <a:pt x="1573" y="2305"/>
                </a:lnTo>
                <a:lnTo>
                  <a:pt x="1049" y="2416"/>
                </a:lnTo>
                <a:lnTo>
                  <a:pt x="524" y="2527"/>
                </a:lnTo>
                <a:lnTo>
                  <a:pt x="0" y="26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 rot="5400000" flipH="1">
            <a:off x="6231840" y="415012"/>
            <a:ext cx="2571750" cy="1741726"/>
          </a:xfrm>
          <a:custGeom>
            <a:avLst/>
            <a:gdLst/>
            <a:ahLst/>
            <a:cxnLst/>
            <a:rect l="l" t="t" r="r" b="b"/>
            <a:pathLst>
              <a:path w="2571750" h="1741726">
                <a:moveTo>
                  <a:pt x="2571750" y="1195452"/>
                </a:moveTo>
                <a:lnTo>
                  <a:pt x="2571750" y="0"/>
                </a:lnTo>
                <a:lnTo>
                  <a:pt x="2304724" y="56378"/>
                </a:lnTo>
                <a:lnTo>
                  <a:pt x="1942433" y="133016"/>
                </a:lnTo>
                <a:lnTo>
                  <a:pt x="1580143" y="210352"/>
                </a:lnTo>
                <a:lnTo>
                  <a:pt x="1217156" y="286990"/>
                </a:lnTo>
                <a:lnTo>
                  <a:pt x="854866" y="364325"/>
                </a:lnTo>
                <a:lnTo>
                  <a:pt x="491879" y="440964"/>
                </a:lnTo>
                <a:lnTo>
                  <a:pt x="130285" y="518299"/>
                </a:lnTo>
                <a:lnTo>
                  <a:pt x="124712" y="519692"/>
                </a:lnTo>
                <a:lnTo>
                  <a:pt x="118441" y="521086"/>
                </a:lnTo>
                <a:lnTo>
                  <a:pt x="110081" y="523872"/>
                </a:lnTo>
                <a:lnTo>
                  <a:pt x="100327" y="527356"/>
                </a:lnTo>
                <a:lnTo>
                  <a:pt x="89179" y="531536"/>
                </a:lnTo>
                <a:lnTo>
                  <a:pt x="77335" y="537807"/>
                </a:lnTo>
                <a:lnTo>
                  <a:pt x="71065" y="541290"/>
                </a:lnTo>
                <a:lnTo>
                  <a:pt x="65491" y="545470"/>
                </a:lnTo>
                <a:lnTo>
                  <a:pt x="59221" y="549651"/>
                </a:lnTo>
                <a:lnTo>
                  <a:pt x="52950" y="554528"/>
                </a:lnTo>
                <a:lnTo>
                  <a:pt x="47377" y="560101"/>
                </a:lnTo>
                <a:lnTo>
                  <a:pt x="41106" y="565675"/>
                </a:lnTo>
                <a:lnTo>
                  <a:pt x="35532" y="571946"/>
                </a:lnTo>
                <a:lnTo>
                  <a:pt x="30655" y="578216"/>
                </a:lnTo>
                <a:lnTo>
                  <a:pt x="25082" y="585880"/>
                </a:lnTo>
                <a:lnTo>
                  <a:pt x="20205" y="593544"/>
                </a:lnTo>
                <a:lnTo>
                  <a:pt x="16025" y="601904"/>
                </a:lnTo>
                <a:lnTo>
                  <a:pt x="11844" y="610961"/>
                </a:lnTo>
                <a:lnTo>
                  <a:pt x="8361" y="620019"/>
                </a:lnTo>
                <a:lnTo>
                  <a:pt x="5574" y="630469"/>
                </a:lnTo>
                <a:lnTo>
                  <a:pt x="3484" y="640920"/>
                </a:lnTo>
                <a:lnTo>
                  <a:pt x="1394" y="652764"/>
                </a:lnTo>
                <a:lnTo>
                  <a:pt x="697" y="658338"/>
                </a:lnTo>
                <a:lnTo>
                  <a:pt x="697" y="664608"/>
                </a:lnTo>
                <a:lnTo>
                  <a:pt x="0" y="677846"/>
                </a:lnTo>
                <a:lnTo>
                  <a:pt x="0" y="1209438"/>
                </a:lnTo>
                <a:lnTo>
                  <a:pt x="0" y="1741726"/>
                </a:lnTo>
                <a:lnTo>
                  <a:pt x="365077" y="1663694"/>
                </a:lnTo>
                <a:lnTo>
                  <a:pt x="730851" y="1586359"/>
                </a:lnTo>
                <a:lnTo>
                  <a:pt x="1095928" y="1509024"/>
                </a:lnTo>
                <a:lnTo>
                  <a:pt x="1461702" y="1431689"/>
                </a:lnTo>
                <a:lnTo>
                  <a:pt x="1827476" y="1353657"/>
                </a:lnTo>
                <a:lnTo>
                  <a:pt x="2192553" y="1275625"/>
                </a:lnTo>
                <a:lnTo>
                  <a:pt x="2558327" y="11982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 rot="5400000" flipH="1">
            <a:off x="7989592" y="558911"/>
            <a:ext cx="1713319" cy="595498"/>
          </a:xfrm>
          <a:custGeom>
            <a:avLst/>
            <a:gdLst/>
            <a:ahLst/>
            <a:cxnLst/>
            <a:rect l="l" t="t" r="r" b="b"/>
            <a:pathLst>
              <a:path w="1713319" h="595498">
                <a:moveTo>
                  <a:pt x="1713319" y="231783"/>
                </a:moveTo>
                <a:lnTo>
                  <a:pt x="1713319" y="0"/>
                </a:lnTo>
                <a:lnTo>
                  <a:pt x="0" y="0"/>
                </a:lnTo>
                <a:lnTo>
                  <a:pt x="0" y="63210"/>
                </a:lnTo>
                <a:lnTo>
                  <a:pt x="0" y="595498"/>
                </a:lnTo>
                <a:lnTo>
                  <a:pt x="365077" y="517466"/>
                </a:lnTo>
                <a:lnTo>
                  <a:pt x="730851" y="440131"/>
                </a:lnTo>
                <a:lnTo>
                  <a:pt x="1095928" y="362796"/>
                </a:lnTo>
                <a:lnTo>
                  <a:pt x="1461702" y="2854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 rot="5400000" flipH="1">
            <a:off x="5877908" y="3264192"/>
            <a:ext cx="2114478" cy="1644139"/>
          </a:xfrm>
          <a:custGeom>
            <a:avLst/>
            <a:gdLst/>
            <a:ahLst/>
            <a:cxnLst/>
            <a:rect l="l" t="t" r="r" b="b"/>
            <a:pathLst>
              <a:path w="2114478" h="1644139">
                <a:moveTo>
                  <a:pt x="2114478" y="1079905"/>
                </a:moveTo>
                <a:lnTo>
                  <a:pt x="2114478" y="539953"/>
                </a:lnTo>
                <a:lnTo>
                  <a:pt x="2114478" y="0"/>
                </a:lnTo>
                <a:lnTo>
                  <a:pt x="1752188" y="76639"/>
                </a:lnTo>
                <a:lnTo>
                  <a:pt x="1389201" y="153277"/>
                </a:lnTo>
                <a:lnTo>
                  <a:pt x="1026910" y="229915"/>
                </a:lnTo>
                <a:lnTo>
                  <a:pt x="664620" y="307251"/>
                </a:lnTo>
                <a:lnTo>
                  <a:pt x="301633" y="383889"/>
                </a:lnTo>
                <a:lnTo>
                  <a:pt x="0" y="448276"/>
                </a:lnTo>
                <a:lnTo>
                  <a:pt x="0" y="1644139"/>
                </a:lnTo>
                <a:lnTo>
                  <a:pt x="180405" y="1605923"/>
                </a:lnTo>
                <a:lnTo>
                  <a:pt x="546179" y="1528588"/>
                </a:lnTo>
                <a:lnTo>
                  <a:pt x="911953" y="1450556"/>
                </a:lnTo>
                <a:lnTo>
                  <a:pt x="1277030" y="1372524"/>
                </a:lnTo>
                <a:lnTo>
                  <a:pt x="1642804" y="1295189"/>
                </a:lnTo>
                <a:lnTo>
                  <a:pt x="2008578" y="1217854"/>
                </a:lnTo>
                <a:lnTo>
                  <a:pt x="2013455" y="1216461"/>
                </a:lnTo>
                <a:lnTo>
                  <a:pt x="2018332" y="1215067"/>
                </a:lnTo>
                <a:lnTo>
                  <a:pt x="2025299" y="1212281"/>
                </a:lnTo>
                <a:lnTo>
                  <a:pt x="2032963" y="1208797"/>
                </a:lnTo>
                <a:lnTo>
                  <a:pt x="2042020" y="1204617"/>
                </a:lnTo>
                <a:lnTo>
                  <a:pt x="2051774" y="1199043"/>
                </a:lnTo>
                <a:lnTo>
                  <a:pt x="2061528" y="1192773"/>
                </a:lnTo>
                <a:lnTo>
                  <a:pt x="2071282" y="1184412"/>
                </a:lnTo>
                <a:lnTo>
                  <a:pt x="2076159" y="1179535"/>
                </a:lnTo>
                <a:lnTo>
                  <a:pt x="2081036" y="1174658"/>
                </a:lnTo>
                <a:lnTo>
                  <a:pt x="2085216" y="1169084"/>
                </a:lnTo>
                <a:lnTo>
                  <a:pt x="2088003" y="1166297"/>
                </a:lnTo>
                <a:lnTo>
                  <a:pt x="2090093" y="1163511"/>
                </a:lnTo>
                <a:lnTo>
                  <a:pt x="2094273" y="1157240"/>
                </a:lnTo>
                <a:lnTo>
                  <a:pt x="2097757" y="1150970"/>
                </a:lnTo>
                <a:lnTo>
                  <a:pt x="2101241" y="1143306"/>
                </a:lnTo>
                <a:lnTo>
                  <a:pt x="2104724" y="1135642"/>
                </a:lnTo>
                <a:lnTo>
                  <a:pt x="2107511" y="1127978"/>
                </a:lnTo>
                <a:lnTo>
                  <a:pt x="2109601" y="1119618"/>
                </a:lnTo>
                <a:lnTo>
                  <a:pt x="2111691" y="1110560"/>
                </a:lnTo>
                <a:lnTo>
                  <a:pt x="2113085" y="1100806"/>
                </a:lnTo>
                <a:lnTo>
                  <a:pt x="2113781" y="10910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 rot="5400000" flipH="1">
            <a:off x="4451074" y="3773564"/>
            <a:ext cx="1300746" cy="1471510"/>
          </a:xfrm>
          <a:custGeom>
            <a:avLst/>
            <a:gdLst/>
            <a:ahLst/>
            <a:cxnLst/>
            <a:rect l="l" t="t" r="r" b="b"/>
            <a:pathLst>
              <a:path w="1300746" h="1471510">
                <a:moveTo>
                  <a:pt x="1300746" y="1079905"/>
                </a:moveTo>
                <a:lnTo>
                  <a:pt x="1300746" y="539953"/>
                </a:lnTo>
                <a:lnTo>
                  <a:pt x="1300746" y="0"/>
                </a:lnTo>
                <a:lnTo>
                  <a:pt x="938456" y="76639"/>
                </a:lnTo>
                <a:lnTo>
                  <a:pt x="575469" y="153277"/>
                </a:lnTo>
                <a:lnTo>
                  <a:pt x="213179" y="229915"/>
                </a:lnTo>
                <a:lnTo>
                  <a:pt x="0" y="275421"/>
                </a:lnTo>
                <a:lnTo>
                  <a:pt x="0" y="1471510"/>
                </a:lnTo>
                <a:lnTo>
                  <a:pt x="98221" y="1450556"/>
                </a:lnTo>
                <a:lnTo>
                  <a:pt x="463298" y="1372524"/>
                </a:lnTo>
                <a:lnTo>
                  <a:pt x="829072" y="1295189"/>
                </a:lnTo>
                <a:lnTo>
                  <a:pt x="1194846" y="1217854"/>
                </a:lnTo>
                <a:lnTo>
                  <a:pt x="1199723" y="1216461"/>
                </a:lnTo>
                <a:lnTo>
                  <a:pt x="1204600" y="1215067"/>
                </a:lnTo>
                <a:lnTo>
                  <a:pt x="1211567" y="1212281"/>
                </a:lnTo>
                <a:lnTo>
                  <a:pt x="1219231" y="1208797"/>
                </a:lnTo>
                <a:lnTo>
                  <a:pt x="1228288" y="1204617"/>
                </a:lnTo>
                <a:lnTo>
                  <a:pt x="1238042" y="1199043"/>
                </a:lnTo>
                <a:lnTo>
                  <a:pt x="1247796" y="1192773"/>
                </a:lnTo>
                <a:lnTo>
                  <a:pt x="1257550" y="1184412"/>
                </a:lnTo>
                <a:lnTo>
                  <a:pt x="1262427" y="1179535"/>
                </a:lnTo>
                <a:lnTo>
                  <a:pt x="1267304" y="1174658"/>
                </a:lnTo>
                <a:lnTo>
                  <a:pt x="1271484" y="1169084"/>
                </a:lnTo>
                <a:lnTo>
                  <a:pt x="1274271" y="1166297"/>
                </a:lnTo>
                <a:lnTo>
                  <a:pt x="1276361" y="1163511"/>
                </a:lnTo>
                <a:lnTo>
                  <a:pt x="1280541" y="1157240"/>
                </a:lnTo>
                <a:lnTo>
                  <a:pt x="1284025" y="1150970"/>
                </a:lnTo>
                <a:lnTo>
                  <a:pt x="1287509" y="1143306"/>
                </a:lnTo>
                <a:lnTo>
                  <a:pt x="1290992" y="1135642"/>
                </a:lnTo>
                <a:lnTo>
                  <a:pt x="1293779" y="1127978"/>
                </a:lnTo>
                <a:lnTo>
                  <a:pt x="1295869" y="1119618"/>
                </a:lnTo>
                <a:lnTo>
                  <a:pt x="1297959" y="1110560"/>
                </a:lnTo>
                <a:lnTo>
                  <a:pt x="1299353" y="1100806"/>
                </a:lnTo>
                <a:lnTo>
                  <a:pt x="1300049" y="10910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066802"/>
            <a:ext cx="7921625" cy="720972"/>
          </a:xfrm>
        </p:spPr>
        <p:txBody>
          <a:bodyPr anchor="ctr" anchorCtr="0"/>
          <a:lstStyle>
            <a:lvl1pPr algn="ctr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4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38D771-F3E5-4A4A-9D3F-C3A4CC5F73BC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5315952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C9D-08BD-46D3-A758-A226445FE8A9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7976157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D100-06D0-4D0D-9704-BD71D51415F5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319745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1A079F3-7CBB-4877-8635-B9B61CB4ADFF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4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53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251B6B-D2B0-4BCF-A6DF-5C8B729D16E9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1763688" y="4803998"/>
            <a:ext cx="5904656" cy="144016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48000" y="4770000"/>
            <a:ext cx="1044000" cy="15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665454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9E88AA-C86B-4F36-837B-1BEB3E6C8698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1763688" y="4803998"/>
            <a:ext cx="5904656" cy="144016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046" y="1563688"/>
            <a:ext cx="7921625" cy="1727200"/>
          </a:xfrm>
        </p:spPr>
        <p:txBody>
          <a:bodyPr anchor="ctr" anchorCtr="0"/>
          <a:lstStyle>
            <a:lvl1pPr marL="0" indent="0" algn="ctr">
              <a:buFontTx/>
              <a:buNone/>
              <a:defRPr sz="8200" b="1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 smtClean="0"/>
              <a:t>Kiitos</a:t>
            </a:r>
            <a:r>
              <a:rPr lang="en-US" dirty="0" smtClean="0"/>
              <a:t>.</a:t>
            </a: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3275856" y="4329305"/>
            <a:ext cx="2592288" cy="374265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0901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725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1059582"/>
            <a:ext cx="3960000" cy="1656000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Lopputeksti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2714400"/>
            <a:ext cx="3960000" cy="17280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alaotsikko</a:t>
            </a:r>
            <a:r>
              <a:rPr lang="en-US" dirty="0" smtClean="0"/>
              <a:t> </a:t>
            </a:r>
            <a:r>
              <a:rPr lang="en-US" dirty="0" err="1" smtClean="0"/>
              <a:t>napsauttamalla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C4BD977-5592-4AB6-957F-C3BEDCA9FD5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10800000">
            <a:off x="4688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71243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1059582"/>
            <a:ext cx="3960000" cy="1656000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Lopputeksti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2714400"/>
            <a:ext cx="3960000" cy="17280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alaotsikko</a:t>
            </a:r>
            <a:r>
              <a:rPr lang="en-US" dirty="0" smtClean="0"/>
              <a:t> </a:t>
            </a:r>
            <a:r>
              <a:rPr lang="en-US" dirty="0" err="1" smtClean="0"/>
              <a:t>napsauttamalla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C4BD977-5592-4AB6-957F-C3BEDCA9FD5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Freeform 11"/>
          <p:cNvSpPr>
            <a:spLocks noChangeAspect="1" noEditPoints="1"/>
          </p:cNvSpPr>
          <p:nvPr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10800000">
            <a:off x="4688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73319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rgbClr val="6868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4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813-F68A-48DF-B660-C8F25330714B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790767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886E5CB-C787-4130-AA59-F25FEFDCCF89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74918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7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419225"/>
            <a:ext cx="5112940" cy="115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643758"/>
            <a:ext cx="511294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4572000" y="2220"/>
            <a:ext cx="4572000" cy="5141281"/>
          </a:xfrm>
          <a:custGeom>
            <a:avLst/>
            <a:gdLst/>
            <a:ahLst/>
            <a:cxnLst/>
            <a:rect l="l" t="t" r="r" b="b"/>
            <a:pathLst>
              <a:path w="4572000" h="5141281">
                <a:moveTo>
                  <a:pt x="4572000" y="3066761"/>
                </a:moveTo>
                <a:lnTo>
                  <a:pt x="4572000" y="5141281"/>
                </a:lnTo>
                <a:lnTo>
                  <a:pt x="0" y="5141281"/>
                </a:lnTo>
                <a:lnTo>
                  <a:pt x="0" y="4269743"/>
                </a:lnTo>
                <a:lnTo>
                  <a:pt x="1228" y="4246414"/>
                </a:lnTo>
                <a:lnTo>
                  <a:pt x="1228" y="4235363"/>
                </a:lnTo>
                <a:lnTo>
                  <a:pt x="2455" y="4225540"/>
                </a:lnTo>
                <a:lnTo>
                  <a:pt x="6139" y="4204666"/>
                </a:lnTo>
                <a:lnTo>
                  <a:pt x="9823" y="4186248"/>
                </a:lnTo>
                <a:lnTo>
                  <a:pt x="14734" y="4167830"/>
                </a:lnTo>
                <a:lnTo>
                  <a:pt x="20874" y="4151867"/>
                </a:lnTo>
                <a:lnTo>
                  <a:pt x="28241" y="4135905"/>
                </a:lnTo>
                <a:lnTo>
                  <a:pt x="35608" y="4121170"/>
                </a:lnTo>
                <a:lnTo>
                  <a:pt x="44203" y="4107664"/>
                </a:lnTo>
                <a:lnTo>
                  <a:pt x="54026" y="4094157"/>
                </a:lnTo>
                <a:lnTo>
                  <a:pt x="62621" y="4083106"/>
                </a:lnTo>
                <a:lnTo>
                  <a:pt x="72444" y="4072055"/>
                </a:lnTo>
                <a:lnTo>
                  <a:pt x="83495" y="4062233"/>
                </a:lnTo>
                <a:lnTo>
                  <a:pt x="93318" y="4052410"/>
                </a:lnTo>
                <a:lnTo>
                  <a:pt x="104369" y="4043814"/>
                </a:lnTo>
                <a:lnTo>
                  <a:pt x="115420" y="4036447"/>
                </a:lnTo>
                <a:lnTo>
                  <a:pt x="125243" y="4029080"/>
                </a:lnTo>
                <a:lnTo>
                  <a:pt x="136294" y="4022941"/>
                </a:lnTo>
                <a:lnTo>
                  <a:pt x="157168" y="4011890"/>
                </a:lnTo>
                <a:lnTo>
                  <a:pt x="176814" y="4004522"/>
                </a:lnTo>
                <a:lnTo>
                  <a:pt x="194004" y="3998383"/>
                </a:lnTo>
                <a:lnTo>
                  <a:pt x="208738" y="3993472"/>
                </a:lnTo>
                <a:lnTo>
                  <a:pt x="219789" y="3991016"/>
                </a:lnTo>
                <a:lnTo>
                  <a:pt x="229612" y="3988560"/>
                </a:lnTo>
                <a:lnTo>
                  <a:pt x="866879" y="3852266"/>
                </a:lnTo>
                <a:lnTo>
                  <a:pt x="1506601" y="3717200"/>
                </a:lnTo>
                <a:lnTo>
                  <a:pt x="2145096" y="3580906"/>
                </a:lnTo>
                <a:lnTo>
                  <a:pt x="2784818" y="3445840"/>
                </a:lnTo>
                <a:lnTo>
                  <a:pt x="3423312" y="3309546"/>
                </a:lnTo>
                <a:lnTo>
                  <a:pt x="4061806" y="3174479"/>
                </a:lnTo>
                <a:close/>
                <a:moveTo>
                  <a:pt x="4572000" y="0"/>
                </a:moveTo>
                <a:lnTo>
                  <a:pt x="4572000" y="2107977"/>
                </a:lnTo>
                <a:lnTo>
                  <a:pt x="4016239" y="2226539"/>
                </a:lnTo>
                <a:lnTo>
                  <a:pt x="3371606" y="2362833"/>
                </a:lnTo>
                <a:lnTo>
                  <a:pt x="2728200" y="2499127"/>
                </a:lnTo>
                <a:lnTo>
                  <a:pt x="2083566" y="2635421"/>
                </a:lnTo>
                <a:lnTo>
                  <a:pt x="1440160" y="2772943"/>
                </a:lnTo>
                <a:lnTo>
                  <a:pt x="1440160" y="1834847"/>
                </a:lnTo>
                <a:lnTo>
                  <a:pt x="1440160" y="897979"/>
                </a:lnTo>
                <a:lnTo>
                  <a:pt x="1441388" y="874650"/>
                </a:lnTo>
                <a:lnTo>
                  <a:pt x="1441388" y="863599"/>
                </a:lnTo>
                <a:lnTo>
                  <a:pt x="1442616" y="853776"/>
                </a:lnTo>
                <a:lnTo>
                  <a:pt x="1446300" y="832902"/>
                </a:lnTo>
                <a:lnTo>
                  <a:pt x="1449983" y="814484"/>
                </a:lnTo>
                <a:lnTo>
                  <a:pt x="1454895" y="796066"/>
                </a:lnTo>
                <a:lnTo>
                  <a:pt x="1461034" y="780103"/>
                </a:lnTo>
                <a:lnTo>
                  <a:pt x="1468401" y="764141"/>
                </a:lnTo>
                <a:lnTo>
                  <a:pt x="1475769" y="749406"/>
                </a:lnTo>
                <a:lnTo>
                  <a:pt x="1484364" y="735900"/>
                </a:lnTo>
                <a:lnTo>
                  <a:pt x="1494187" y="722393"/>
                </a:lnTo>
                <a:lnTo>
                  <a:pt x="1502782" y="711342"/>
                </a:lnTo>
                <a:lnTo>
                  <a:pt x="1512605" y="700291"/>
                </a:lnTo>
                <a:lnTo>
                  <a:pt x="1523656" y="690468"/>
                </a:lnTo>
                <a:lnTo>
                  <a:pt x="1533479" y="680645"/>
                </a:lnTo>
                <a:lnTo>
                  <a:pt x="1544530" y="672050"/>
                </a:lnTo>
                <a:lnTo>
                  <a:pt x="1555580" y="664683"/>
                </a:lnTo>
                <a:lnTo>
                  <a:pt x="1565403" y="657316"/>
                </a:lnTo>
                <a:lnTo>
                  <a:pt x="1576454" y="651176"/>
                </a:lnTo>
                <a:lnTo>
                  <a:pt x="1597328" y="640126"/>
                </a:lnTo>
                <a:lnTo>
                  <a:pt x="1616974" y="632758"/>
                </a:lnTo>
                <a:lnTo>
                  <a:pt x="1634164" y="626619"/>
                </a:lnTo>
                <a:lnTo>
                  <a:pt x="1648899" y="621707"/>
                </a:lnTo>
                <a:lnTo>
                  <a:pt x="1659950" y="619252"/>
                </a:lnTo>
                <a:lnTo>
                  <a:pt x="1669773" y="616796"/>
                </a:lnTo>
                <a:lnTo>
                  <a:pt x="2307039" y="480502"/>
                </a:lnTo>
                <a:lnTo>
                  <a:pt x="2946761" y="345436"/>
                </a:lnTo>
                <a:lnTo>
                  <a:pt x="3585256" y="209142"/>
                </a:lnTo>
                <a:lnTo>
                  <a:pt x="4224978" y="74076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9FF69B3-C218-4035-96A6-69462D5CF6D3}" type="datetime1">
              <a:rPr lang="fi-FI" smtClean="0">
                <a:solidFill>
                  <a:srgbClr val="00C0FF"/>
                </a:solidFill>
              </a:rPr>
              <a:t>19.12.2019</a:t>
            </a:fld>
            <a:endParaRPr lang="fi-FI" dirty="0">
              <a:solidFill>
                <a:srgbClr val="00C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EF09B2-C28D-42A4-AF41-4E32BC6C6F09}" type="slidenum">
              <a:rPr lang="fi-FI" smtClean="0">
                <a:solidFill>
                  <a:srgbClr val="00C0FF"/>
                </a:solidFill>
              </a:rPr>
              <a:pPr/>
              <a:t>‹#›</a:t>
            </a:fld>
            <a:endParaRPr lang="fi-FI" dirty="0">
              <a:solidFill>
                <a:srgbClr val="00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86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7921624" cy="7196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63639"/>
            <a:ext cx="7921625" cy="2952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4803998"/>
            <a:ext cx="93610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rgbClr val="686868"/>
                </a:solidFill>
              </a:defRPr>
            </a:lvl1pPr>
          </a:lstStyle>
          <a:p>
            <a:fld id="{55AB2049-4A7F-4553-BF56-5697125474D5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88" y="4803998"/>
            <a:ext cx="216396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rgbClr val="686868"/>
                </a:solidFill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11"/>
          <p:cNvSpPr>
            <a:spLocks noChangeAspect="1" noEditPoints="1"/>
          </p:cNvSpPr>
          <p:nvPr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25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714" r:id="rId3"/>
    <p:sldLayoutId id="2147483657" r:id="rId4"/>
    <p:sldLayoutId id="2147483650" r:id="rId5"/>
    <p:sldLayoutId id="2147483662" r:id="rId6"/>
    <p:sldLayoutId id="2147483711" r:id="rId7"/>
    <p:sldLayoutId id="2147483712" r:id="rId8"/>
    <p:sldLayoutId id="2147483651" r:id="rId9"/>
    <p:sldLayoutId id="2147483659" r:id="rId10"/>
    <p:sldLayoutId id="2147483652" r:id="rId11"/>
    <p:sldLayoutId id="2147483660" r:id="rId12"/>
    <p:sldLayoutId id="2147483653" r:id="rId13"/>
    <p:sldLayoutId id="2147483661" r:id="rId14"/>
    <p:sldLayoutId id="2147483663" r:id="rId15"/>
    <p:sldLayoutId id="2147483664" r:id="rId16"/>
    <p:sldLayoutId id="2147483668" r:id="rId17"/>
    <p:sldLayoutId id="2147483665" r:id="rId18"/>
    <p:sldLayoutId id="2147483654" r:id="rId19"/>
    <p:sldLayoutId id="2147483655" r:id="rId20"/>
    <p:sldLayoutId id="2147483715" r:id="rId21"/>
    <p:sldLayoutId id="2147483666" r:id="rId22"/>
    <p:sldLayoutId id="2147483667" r:id="rId23"/>
    <p:sldLayoutId id="2147483713" r:id="rId24"/>
    <p:sldLayoutId id="2147483793" r:id="rId25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686868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FontTx/>
        <a:buBlip>
          <a:blip r:embed="rId27"/>
        </a:buBlip>
        <a:defRPr sz="1600" kern="1200">
          <a:solidFill>
            <a:srgbClr val="686868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tabLst>
          <a:tab pos="715963" algn="l"/>
        </a:tabLst>
        <a:defRPr sz="1400" kern="1200">
          <a:solidFill>
            <a:srgbClr val="686868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686868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000" kern="1200">
          <a:solidFill>
            <a:srgbClr val="686868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484189"/>
            <a:ext cx="7921624" cy="9350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63639"/>
            <a:ext cx="7921625" cy="2952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4803998"/>
            <a:ext cx="93610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rgbClr val="686868"/>
                </a:solidFill>
              </a:defRPr>
            </a:lvl1pPr>
          </a:lstStyle>
          <a:p>
            <a:fld id="{C7C1E5D5-AF9C-4CD3-83B3-F1A30AA2A45A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3688" y="4803998"/>
            <a:ext cx="5904656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rgbClr val="68686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88" y="4803998"/>
            <a:ext cx="216396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rgbClr val="686868"/>
                </a:solidFill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11"/>
          <p:cNvSpPr>
            <a:spLocks noChangeAspect="1" noEditPoints="1"/>
          </p:cNvSpPr>
          <p:nvPr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686868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FontTx/>
        <a:buBlip>
          <a:blip r:embed="rId23"/>
        </a:buBlip>
        <a:defRPr sz="1600" kern="1200">
          <a:solidFill>
            <a:srgbClr val="686868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tabLst>
          <a:tab pos="715963" algn="l"/>
        </a:tabLst>
        <a:defRPr sz="1400" kern="1200">
          <a:solidFill>
            <a:srgbClr val="686868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686868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000" kern="1200">
          <a:solidFill>
            <a:srgbClr val="686868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7921624" cy="7196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63639"/>
            <a:ext cx="7921625" cy="2952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4803998"/>
            <a:ext cx="93610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rgbClr val="686868"/>
                </a:solidFill>
              </a:defRPr>
            </a:lvl1pPr>
          </a:lstStyle>
          <a:p>
            <a:fld id="{30F6C021-388A-475B-B41C-E5BB0646D452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88" y="4803998"/>
            <a:ext cx="216396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rgbClr val="686868"/>
                </a:solidFill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11"/>
          <p:cNvSpPr>
            <a:spLocks noChangeAspect="1" noEditPoints="1"/>
          </p:cNvSpPr>
          <p:nvPr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1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686868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FontTx/>
        <a:buBlip>
          <a:blip r:embed="rId27"/>
        </a:buBlip>
        <a:defRPr sz="1600" kern="1200">
          <a:solidFill>
            <a:srgbClr val="686868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tabLst>
          <a:tab pos="715963" algn="l"/>
        </a:tabLst>
        <a:defRPr sz="1400" kern="1200">
          <a:solidFill>
            <a:srgbClr val="686868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686868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000" kern="1200">
          <a:solidFill>
            <a:srgbClr val="686868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7921624" cy="7196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63639"/>
            <a:ext cx="7921625" cy="2952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4803998"/>
            <a:ext cx="93610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rgbClr val="686868"/>
                </a:solidFill>
              </a:defRPr>
            </a:lvl1pPr>
          </a:lstStyle>
          <a:p>
            <a:fld id="{C264021C-01DD-4737-B811-3A4585C71AEE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88" y="4803998"/>
            <a:ext cx="216396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rgbClr val="686868"/>
                </a:solidFill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11"/>
          <p:cNvSpPr>
            <a:spLocks noChangeAspect="1" noEditPoints="1"/>
          </p:cNvSpPr>
          <p:nvPr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2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686868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FontTx/>
        <a:buBlip>
          <a:blip r:embed="rId27"/>
        </a:buBlip>
        <a:defRPr sz="1600" kern="1200">
          <a:solidFill>
            <a:srgbClr val="686868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tabLst>
          <a:tab pos="715963" algn="l"/>
        </a:tabLst>
        <a:defRPr sz="1400" kern="1200">
          <a:solidFill>
            <a:srgbClr val="686868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686868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000" kern="1200">
          <a:solidFill>
            <a:srgbClr val="686868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699541"/>
            <a:ext cx="7921624" cy="7196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63639"/>
            <a:ext cx="7921625" cy="2952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4803998"/>
            <a:ext cx="93610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rgbClr val="686868"/>
                </a:solidFill>
              </a:defRPr>
            </a:lvl1pPr>
          </a:lstStyle>
          <a:p>
            <a:fld id="{000AE152-E255-4AA3-8CBF-F1F5E95E7D59}" type="datetime1">
              <a:rPr lang="fi-FI" smtClean="0"/>
              <a:t>19.12.2019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88" y="4803998"/>
            <a:ext cx="216396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rgbClr val="686868"/>
                </a:solidFill>
              </a:defRPr>
            </a:lvl1pPr>
          </a:lstStyle>
          <a:p>
            <a:fld id="{16EF09B2-C28D-42A4-AF41-4E32BC6C6F0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11"/>
          <p:cNvSpPr>
            <a:spLocks noChangeAspect="1" noEditPoints="1"/>
          </p:cNvSpPr>
          <p:nvPr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1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686868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FontTx/>
        <a:buBlip>
          <a:blip r:embed="rId26"/>
        </a:buBlip>
        <a:defRPr sz="1600" kern="1200">
          <a:solidFill>
            <a:srgbClr val="686868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tabLst>
          <a:tab pos="715963" algn="l"/>
        </a:tabLst>
        <a:defRPr sz="1400" kern="1200">
          <a:solidFill>
            <a:srgbClr val="686868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686868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000" kern="1200">
          <a:solidFill>
            <a:srgbClr val="686868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rgbClr val="686868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vera.f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1142" y="1203598"/>
            <a:ext cx="5112940" cy="1152525"/>
          </a:xfrm>
        </p:spPr>
        <p:txBody>
          <a:bodyPr/>
          <a:lstStyle/>
          <a:p>
            <a:r>
              <a:rPr lang="fi-FI" dirty="0" smtClean="0"/>
              <a:t>Rahoitusratkaisuja  omistajanvaihdoksiin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sz="1400" dirty="0" smtClean="0"/>
              <a:t>24h Omistajavaihdostoimijoiden yhteistapaaminen</a:t>
            </a:r>
          </a:p>
          <a:p>
            <a:r>
              <a:rPr lang="fi-FI" sz="1400" dirty="0" smtClean="0"/>
              <a:t>Iso-Syöte 11.12.2019 </a:t>
            </a:r>
          </a:p>
          <a:p>
            <a:endParaRPr lang="fi-FI" sz="1400" dirty="0" smtClean="0"/>
          </a:p>
          <a:p>
            <a:pPr>
              <a:spcBef>
                <a:spcPts val="0"/>
              </a:spcBef>
            </a:pPr>
            <a:endParaRPr lang="fi-FI" sz="1400" dirty="0" smtClean="0"/>
          </a:p>
          <a:p>
            <a:pPr>
              <a:spcBef>
                <a:spcPts val="0"/>
              </a:spcBef>
            </a:pPr>
            <a:r>
              <a:rPr lang="fi-FI" sz="1400" dirty="0" smtClean="0"/>
              <a:t>Jenni Timonen</a:t>
            </a:r>
          </a:p>
          <a:p>
            <a:pPr>
              <a:spcBef>
                <a:spcPts val="0"/>
              </a:spcBef>
            </a:pPr>
            <a:r>
              <a:rPr lang="fi-FI" sz="1400" dirty="0" smtClean="0"/>
              <a:t>Finnvera Oyj 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398375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755402" y="1238250"/>
            <a:ext cx="3384550" cy="1706563"/>
          </a:xfrm>
          <a:solidFill>
            <a:schemeClr val="bg1"/>
          </a:solidFill>
        </p:spPr>
        <p:txBody>
          <a:bodyPr anchor="ctr"/>
          <a:lstStyle/>
          <a:p>
            <a:pPr marL="0" indent="0" algn="ctr">
              <a:lnSpc>
                <a:spcPct val="90000"/>
              </a:lnSpc>
              <a:spcAft>
                <a:spcPts val="800"/>
              </a:spcAft>
              <a:buNone/>
            </a:pPr>
            <a:r>
              <a:rPr lang="fi-FI" sz="1200" b="1" dirty="0" smtClean="0">
                <a:solidFill>
                  <a:schemeClr val="accent1"/>
                </a:solidFill>
                <a:ea typeface="Roboto" charset="0"/>
                <a:cs typeface="Roboto" charset="0"/>
              </a:rPr>
              <a:t>FINNVERAN LAINA TAI </a:t>
            </a:r>
            <a:br>
              <a:rPr lang="fi-FI" sz="1200" b="1" dirty="0" smtClean="0">
                <a:solidFill>
                  <a:schemeClr val="accent1"/>
                </a:solidFill>
                <a:ea typeface="Roboto" charset="0"/>
                <a:cs typeface="Roboto" charset="0"/>
              </a:rPr>
            </a:br>
            <a:r>
              <a:rPr lang="fi-FI" sz="1200" b="1" dirty="0" smtClean="0">
                <a:solidFill>
                  <a:schemeClr val="accent1"/>
                </a:solidFill>
                <a:ea typeface="Roboto" charset="0"/>
                <a:cs typeface="Roboto" charset="0"/>
              </a:rPr>
              <a:t>TAKAUS YRITYKSELLE</a:t>
            </a:r>
          </a:p>
          <a:p>
            <a:pPr marL="0" indent="0" algn="ctr">
              <a:lnSpc>
                <a:spcPct val="90000"/>
              </a:lnSpc>
              <a:spcAft>
                <a:spcPts val="800"/>
              </a:spcAft>
              <a:buNone/>
            </a:pPr>
            <a:r>
              <a:rPr lang="fi-FI" sz="1200" dirty="0" smtClean="0">
                <a:ea typeface="Roboto" charset="0"/>
                <a:cs typeface="Roboto" charset="0"/>
              </a:rPr>
              <a:t>Rahoitusosuus </a:t>
            </a:r>
            <a:r>
              <a:rPr lang="fi-FI" sz="1200" dirty="0">
                <a:ea typeface="Roboto" charset="0"/>
                <a:cs typeface="Roboto" charset="0"/>
              </a:rPr>
              <a:t>lähtökohtaisesti 50 prosenttia, muodostuen suorasta luotosta tai takauksesta. </a:t>
            </a:r>
            <a:endParaRPr lang="fi-FI" sz="1200" dirty="0" smtClean="0">
              <a:ea typeface="Roboto" charset="0"/>
              <a:cs typeface="Roboto" charset="0"/>
            </a:endParaRPr>
          </a:p>
          <a:p>
            <a:pPr marL="0" indent="0" algn="ctr">
              <a:lnSpc>
                <a:spcPct val="90000"/>
              </a:lnSpc>
              <a:spcAft>
                <a:spcPts val="800"/>
              </a:spcAft>
              <a:buNone/>
            </a:pPr>
            <a:r>
              <a:rPr lang="fi-FI" sz="1200" dirty="0" smtClean="0">
                <a:ea typeface="Roboto" charset="0"/>
                <a:cs typeface="Roboto" charset="0"/>
              </a:rPr>
              <a:t>Tapauskohtaisesti </a:t>
            </a:r>
            <a:r>
              <a:rPr lang="fi-FI" sz="1200" dirty="0">
                <a:ea typeface="Roboto" charset="0"/>
                <a:cs typeface="Roboto" charset="0"/>
              </a:rPr>
              <a:t>rahoitus ainoana rahoittajana suoralla luotolla jopa 50 000 </a:t>
            </a:r>
            <a:r>
              <a:rPr lang="fi-FI" sz="1200" dirty="0" smtClean="0">
                <a:ea typeface="Roboto" charset="0"/>
                <a:cs typeface="Roboto" charset="0"/>
              </a:rPr>
              <a:t>euroa.</a:t>
            </a:r>
            <a:endParaRPr lang="fi-FI" sz="1200" dirty="0">
              <a:solidFill>
                <a:schemeClr val="accent1"/>
              </a:solidFill>
              <a:ea typeface="Roboto" charset="0"/>
              <a:cs typeface="Roboto" charset="0"/>
            </a:endParaRP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4644008" y="1240661"/>
            <a:ext cx="3528392" cy="170415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marL="358775" indent="-35877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6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715963" algn="l"/>
              </a:tabLst>
              <a:defRPr sz="14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2pPr>
            <a:lvl3pPr marL="895350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4pPr>
            <a:lvl5pPr marL="14335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5pPr>
            <a:lvl6pPr marL="1704975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6pPr>
            <a:lvl7pPr marL="1971675" indent="-2667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7pPr>
            <a:lvl8pPr marL="2243138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8pPr>
            <a:lvl9pPr marL="2508250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800"/>
              </a:spcAft>
              <a:buNone/>
            </a:pPr>
            <a:r>
              <a:rPr lang="fi-FI" sz="1200" b="1" dirty="0" smtClean="0">
                <a:solidFill>
                  <a:schemeClr val="accent1"/>
                </a:solidFill>
                <a:ea typeface="Roboto" charset="0"/>
                <a:cs typeface="Roboto" charset="0"/>
              </a:rPr>
              <a:t>FINNVERAN </a:t>
            </a:r>
            <a:br>
              <a:rPr lang="fi-FI" sz="1200" b="1" dirty="0" smtClean="0">
                <a:solidFill>
                  <a:schemeClr val="accent1"/>
                </a:solidFill>
                <a:ea typeface="Roboto" charset="0"/>
                <a:cs typeface="Roboto" charset="0"/>
              </a:rPr>
            </a:br>
            <a:r>
              <a:rPr lang="fi-FI" sz="1200" b="1" dirty="0" smtClean="0">
                <a:solidFill>
                  <a:schemeClr val="accent1"/>
                </a:solidFill>
                <a:ea typeface="Roboto" charset="0"/>
                <a:cs typeface="Roboto" charset="0"/>
              </a:rPr>
              <a:t>YRITTÄJÄLAINA</a:t>
            </a:r>
            <a:r>
              <a:rPr lang="en-US" sz="1200" b="1" dirty="0" smtClean="0">
                <a:solidFill>
                  <a:schemeClr val="accent1"/>
                </a:solidFill>
                <a:ea typeface="Roboto" charset="0"/>
                <a:cs typeface="Roboto" charset="0"/>
              </a:rPr>
              <a:t> </a:t>
            </a:r>
          </a:p>
          <a:p>
            <a:pPr marL="0" indent="0" algn="ctr">
              <a:lnSpc>
                <a:spcPct val="90000"/>
              </a:lnSpc>
              <a:spcAft>
                <a:spcPts val="800"/>
              </a:spcAft>
              <a:buNone/>
            </a:pPr>
            <a:r>
              <a:rPr lang="fi-FI" sz="1200" dirty="0" smtClean="0">
                <a:ea typeface="Roboto" charset="0"/>
                <a:cs typeface="Roboto" charset="0"/>
              </a:rPr>
              <a:t>Henkilökohtainen</a:t>
            </a:r>
            <a:br>
              <a:rPr lang="fi-FI" sz="1200" dirty="0" smtClean="0">
                <a:ea typeface="Roboto" charset="0"/>
                <a:cs typeface="Roboto" charset="0"/>
              </a:rPr>
            </a:br>
            <a:r>
              <a:rPr lang="fi-FI" sz="1200" dirty="0" smtClean="0">
                <a:ea typeface="Roboto" charset="0"/>
                <a:cs typeface="Roboto" charset="0"/>
              </a:rPr>
              <a:t>Osakkeiden ostamiseen tai sijoitetaan osakepääomaan / </a:t>
            </a:r>
            <a:r>
              <a:rPr lang="fi-FI" sz="1200" dirty="0" err="1" smtClean="0">
                <a:ea typeface="Roboto" charset="0"/>
                <a:cs typeface="Roboto" charset="0"/>
              </a:rPr>
              <a:t>SVOP:iin</a:t>
            </a:r>
            <a:endParaRPr lang="fi-FI" sz="1200" dirty="0" smtClean="0">
              <a:ea typeface="Roboto" charset="0"/>
              <a:cs typeface="Roboto" charset="0"/>
            </a:endParaRPr>
          </a:p>
          <a:p>
            <a:pPr marL="0" indent="0" algn="ctr">
              <a:lnSpc>
                <a:spcPct val="90000"/>
              </a:lnSpc>
              <a:spcAft>
                <a:spcPts val="800"/>
              </a:spcAft>
              <a:buFontTx/>
              <a:buNone/>
            </a:pPr>
            <a:r>
              <a:rPr lang="fi-FI" sz="1200" dirty="0" smtClean="0">
                <a:ea typeface="Roboto" charset="0"/>
                <a:cs typeface="Roboto" charset="0"/>
              </a:rPr>
              <a:t>Enintään 100.000 euroa / 80 %</a:t>
            </a:r>
            <a:endParaRPr lang="fi-FI" sz="1200" dirty="0">
              <a:solidFill>
                <a:schemeClr val="accent1"/>
              </a:solidFill>
              <a:ea typeface="Roboto" charset="0"/>
              <a:cs typeface="Roboto" charset="0"/>
            </a:endParaRP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611189" y="484189"/>
            <a:ext cx="7921624" cy="9350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200" dirty="0">
                <a:solidFill>
                  <a:schemeClr val="accent1"/>
                </a:solidFill>
                <a:ea typeface="Neo Sans Std Medium" charset="0"/>
                <a:cs typeface="Neo Sans Std Medium" charset="0"/>
              </a:rPr>
              <a:t>Rahoitusratkaisut omistajanvaihdoksiin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5830" y="3363838"/>
            <a:ext cx="3456570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2"/>
                </a:solidFill>
                <a:ea typeface="Roboto" charset="0"/>
                <a:cs typeface="Roboto" charset="0"/>
              </a:rPr>
              <a:t>Edellytyksenä</a:t>
            </a:r>
            <a:r>
              <a:rPr lang="en-US" sz="1200" dirty="0" smtClean="0">
                <a:solidFill>
                  <a:schemeClr val="bg2"/>
                </a:solidFill>
                <a:ea typeface="Roboto" charset="0"/>
                <a:cs typeface="Roboto" charset="0"/>
              </a:rPr>
              <a:t> </a:t>
            </a:r>
          </a:p>
          <a:p>
            <a:pPr algn="ctr"/>
            <a:r>
              <a:rPr lang="en-US" sz="1200" dirty="0" err="1" smtClean="0">
                <a:solidFill>
                  <a:schemeClr val="bg2"/>
                </a:solidFill>
                <a:ea typeface="Roboto" charset="0"/>
                <a:cs typeface="Roboto" charset="0"/>
              </a:rPr>
              <a:t>terve</a:t>
            </a:r>
            <a:r>
              <a:rPr lang="en-US" sz="1200" dirty="0" smtClean="0">
                <a:solidFill>
                  <a:schemeClr val="bg2"/>
                </a:solidFill>
                <a:ea typeface="Roboto" charset="0"/>
                <a:cs typeface="Roboto" charset="0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Roboto" charset="0"/>
                <a:cs typeface="Roboto" charset="0"/>
              </a:rPr>
              <a:t>rahoitusrakenne</a:t>
            </a:r>
            <a:r>
              <a:rPr lang="en-US" sz="1200" dirty="0" smtClean="0">
                <a:solidFill>
                  <a:schemeClr val="bg2"/>
                </a:solidFill>
                <a:ea typeface="Roboto" charset="0"/>
                <a:cs typeface="Roboto" charset="0"/>
              </a:rPr>
              <a:t>, </a:t>
            </a:r>
          </a:p>
          <a:p>
            <a:pPr algn="ctr"/>
            <a:r>
              <a:rPr lang="en-US" sz="1200" dirty="0" err="1" smtClean="0">
                <a:solidFill>
                  <a:schemeClr val="bg2"/>
                </a:solidFill>
                <a:ea typeface="Roboto" charset="0"/>
                <a:cs typeface="Roboto" charset="0"/>
              </a:rPr>
              <a:t>Omarahoitusosuus</a:t>
            </a:r>
            <a:r>
              <a:rPr lang="en-US" sz="1200" dirty="0" smtClean="0">
                <a:solidFill>
                  <a:schemeClr val="bg2"/>
                </a:solidFill>
                <a:ea typeface="Roboto" charset="0"/>
                <a:cs typeface="Roboto" charset="0"/>
              </a:rPr>
              <a:t> 20–30</a:t>
            </a:r>
            <a:r>
              <a:rPr lang="en-US" sz="1200" dirty="0">
                <a:solidFill>
                  <a:schemeClr val="bg2"/>
                </a:solidFill>
                <a:ea typeface="Roboto" charset="0"/>
                <a:cs typeface="Roboto" charset="0"/>
              </a:rPr>
              <a:t>%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  <a:ea typeface="Roboto" charset="0"/>
                <a:cs typeface="Roboto" charset="0"/>
              </a:rPr>
              <a:t>- </a:t>
            </a:r>
            <a:r>
              <a:rPr lang="en-US" sz="1200" dirty="0" err="1" smtClean="0">
                <a:solidFill>
                  <a:schemeClr val="bg2"/>
                </a:solidFill>
                <a:ea typeface="Roboto" charset="0"/>
                <a:cs typeface="Roboto" charset="0"/>
              </a:rPr>
              <a:t>Myyjän</a:t>
            </a:r>
            <a:r>
              <a:rPr lang="en-US" sz="1200" dirty="0" smtClean="0">
                <a:solidFill>
                  <a:schemeClr val="bg2"/>
                </a:solidFill>
                <a:ea typeface="Roboto" charset="0"/>
                <a:cs typeface="Roboto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Roboto" charset="0"/>
                <a:cs typeface="Roboto" charset="0"/>
              </a:rPr>
              <a:t>rahoituksellinen</a:t>
            </a:r>
            <a:r>
              <a:rPr lang="en-US" sz="1200" dirty="0">
                <a:solidFill>
                  <a:schemeClr val="bg2"/>
                </a:solidFill>
                <a:ea typeface="Roboto" charset="0"/>
                <a:cs typeface="Roboto" charset="0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Roboto" charset="0"/>
                <a:cs typeface="Roboto" charset="0"/>
              </a:rPr>
              <a:t>sitoutuminen</a:t>
            </a:r>
            <a:r>
              <a:rPr lang="en-US" sz="1200" dirty="0" smtClean="0">
                <a:solidFill>
                  <a:schemeClr val="bg2"/>
                </a:solidFill>
                <a:ea typeface="Roboto" charset="0"/>
                <a:cs typeface="Roboto" charset="0"/>
              </a:rPr>
              <a:t>?</a:t>
            </a:r>
          </a:p>
          <a:p>
            <a:pPr algn="ctr"/>
            <a:endParaRPr lang="en-US" sz="1200" dirty="0">
              <a:solidFill>
                <a:schemeClr val="bg2"/>
              </a:solidFill>
              <a:ea typeface="Roboto" charset="0"/>
              <a:cs typeface="Robot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766" y="3377740"/>
            <a:ext cx="3366186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endParaRPr lang="en-US" sz="1200" dirty="0" smtClean="0">
              <a:solidFill>
                <a:schemeClr val="bg2"/>
              </a:solidFill>
              <a:ea typeface="Roboto" charset="0"/>
              <a:cs typeface="Roboto" charset="0"/>
            </a:endParaRPr>
          </a:p>
          <a:p>
            <a:pPr algn="ctr"/>
            <a:r>
              <a:rPr lang="en-US" sz="1200" dirty="0" err="1" smtClean="0">
                <a:solidFill>
                  <a:schemeClr val="bg2"/>
                </a:solidFill>
                <a:ea typeface="Roboto" charset="0"/>
                <a:cs typeface="Roboto" charset="0"/>
              </a:rPr>
              <a:t>Mahdolliset</a:t>
            </a:r>
            <a:r>
              <a:rPr lang="en-US" sz="1200" dirty="0" smtClean="0">
                <a:solidFill>
                  <a:schemeClr val="bg2"/>
                </a:solidFill>
                <a:ea typeface="Roboto" charset="0"/>
                <a:cs typeface="Roboto" charset="0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Roboto" charset="0"/>
                <a:cs typeface="Roboto" charset="0"/>
              </a:rPr>
              <a:t>muut</a:t>
            </a:r>
            <a:r>
              <a:rPr lang="en-US" sz="1200" dirty="0" smtClean="0">
                <a:solidFill>
                  <a:schemeClr val="bg2"/>
                </a:solidFill>
                <a:ea typeface="Roboto" charset="0"/>
                <a:cs typeface="Roboto" charset="0"/>
              </a:rPr>
              <a:t> </a:t>
            </a:r>
            <a:br>
              <a:rPr lang="en-US" sz="1200" dirty="0" smtClean="0">
                <a:solidFill>
                  <a:schemeClr val="bg2"/>
                </a:solidFill>
                <a:ea typeface="Roboto" charset="0"/>
                <a:cs typeface="Roboto" charset="0"/>
              </a:rPr>
            </a:br>
            <a:r>
              <a:rPr lang="en-US" sz="1200" dirty="0" err="1" smtClean="0">
                <a:solidFill>
                  <a:schemeClr val="bg2"/>
                </a:solidFill>
                <a:ea typeface="Roboto" charset="0"/>
                <a:cs typeface="Roboto" charset="0"/>
              </a:rPr>
              <a:t>rahoitustarpeet</a:t>
            </a:r>
            <a:endParaRPr lang="en-US" sz="1200" dirty="0" smtClean="0">
              <a:solidFill>
                <a:schemeClr val="bg2"/>
              </a:solidFill>
              <a:ea typeface="Roboto" charset="0"/>
              <a:cs typeface="Roboto" charset="0"/>
            </a:endParaRPr>
          </a:p>
          <a:p>
            <a:pPr algn="ctr"/>
            <a:endParaRPr lang="en-US" sz="1200" dirty="0" smtClean="0">
              <a:solidFill>
                <a:schemeClr val="tx2"/>
              </a:solidFill>
              <a:ea typeface="Roboto" charset="0"/>
              <a:cs typeface="Roboto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894" y="3148408"/>
            <a:ext cx="1451994" cy="1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32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-20538"/>
            <a:ext cx="4427984" cy="5164038"/>
          </a:xfrm>
          <a:prstGeom prst="rect">
            <a:avLst/>
          </a:prstGeom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480404" y="1306111"/>
            <a:ext cx="3227500" cy="256178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dirty="0" err="1" smtClean="0">
                <a:solidFill>
                  <a:schemeClr val="bg1"/>
                </a:solidFill>
                <a:ea typeface="Neo Sans Std Medium" charset="0"/>
                <a:cs typeface="Neo Sans Std Medium" charset="0"/>
              </a:rPr>
              <a:t>Näin</a:t>
            </a:r>
            <a:r>
              <a:rPr lang="en-US" sz="4600" dirty="0" smtClean="0">
                <a:solidFill>
                  <a:schemeClr val="bg1"/>
                </a:solidFill>
                <a:ea typeface="Neo Sans Std Medium" charset="0"/>
                <a:cs typeface="Neo Sans Std Medium" charset="0"/>
              </a:rPr>
              <a:t> </a:t>
            </a:r>
            <a:br>
              <a:rPr lang="en-US" sz="4600" dirty="0" smtClean="0">
                <a:solidFill>
                  <a:schemeClr val="bg1"/>
                </a:solidFill>
                <a:ea typeface="Neo Sans Std Medium" charset="0"/>
                <a:cs typeface="Neo Sans Std Medium" charset="0"/>
              </a:rPr>
            </a:br>
            <a:r>
              <a:rPr lang="en-US" sz="4600" dirty="0" smtClean="0">
                <a:solidFill>
                  <a:schemeClr val="bg1"/>
                </a:solidFill>
                <a:ea typeface="Neo Sans Std Medium" charset="0"/>
                <a:cs typeface="Neo Sans Std Medium" charset="0"/>
              </a:rPr>
              <a:t>se </a:t>
            </a:r>
            <a:r>
              <a:rPr lang="en-US" sz="4600" dirty="0" err="1" smtClean="0">
                <a:solidFill>
                  <a:schemeClr val="bg1"/>
                </a:solidFill>
                <a:ea typeface="Neo Sans Std Medium" charset="0"/>
                <a:cs typeface="Neo Sans Std Medium" charset="0"/>
              </a:rPr>
              <a:t>voisi</a:t>
            </a:r>
            <a:r>
              <a:rPr lang="en-US" sz="4600" dirty="0" smtClean="0">
                <a:solidFill>
                  <a:schemeClr val="bg1"/>
                </a:solidFill>
                <a:ea typeface="Neo Sans Std Medium" charset="0"/>
                <a:cs typeface="Neo Sans Std Medium" charset="0"/>
              </a:rPr>
              <a:t> </a:t>
            </a:r>
            <a:r>
              <a:rPr lang="en-US" sz="4600" dirty="0" err="1" smtClean="0">
                <a:solidFill>
                  <a:schemeClr val="bg1"/>
                </a:solidFill>
                <a:ea typeface="Neo Sans Std Medium" charset="0"/>
                <a:cs typeface="Neo Sans Std Medium" charset="0"/>
              </a:rPr>
              <a:t>mennä</a:t>
            </a:r>
            <a:endParaRPr lang="en-US" sz="4600" dirty="0">
              <a:solidFill>
                <a:schemeClr val="bg1"/>
              </a:solidFill>
              <a:ea typeface="Neo Sans Std Medium" charset="0"/>
              <a:cs typeface="Neo Sans Std Medium" charset="0"/>
            </a:endParaRPr>
          </a:p>
        </p:txBody>
      </p:sp>
      <p:sp>
        <p:nvSpPr>
          <p:cNvPr id="20" name="Freeform 11"/>
          <p:cNvSpPr>
            <a:spLocks noChangeAspect="1" noEditPoints="1"/>
          </p:cNvSpPr>
          <p:nvPr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0" name="Ryhmitä 9"/>
          <p:cNvGrpSpPr/>
          <p:nvPr/>
        </p:nvGrpSpPr>
        <p:grpSpPr>
          <a:xfrm rot="5400000" flipV="1">
            <a:off x="3619654" y="1659154"/>
            <a:ext cx="1904692" cy="2001692"/>
            <a:chOff x="2837947" y="405845"/>
            <a:chExt cx="3737665" cy="3827754"/>
          </a:xfrm>
          <a:solidFill>
            <a:schemeClr val="bg1"/>
          </a:solidFill>
          <a:effectLst>
            <a:outerShdw blurRad="749300" sx="104000" sy="104000" algn="ctr" rotWithShape="0">
              <a:srgbClr val="000000">
                <a:alpha val="14000"/>
              </a:srgbClr>
            </a:outerShdw>
          </a:effectLst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 rot="5400000" flipH="1">
              <a:off x="2242259" y="1799286"/>
              <a:ext cx="3030001" cy="1838625"/>
            </a:xfrm>
            <a:custGeom>
              <a:avLst/>
              <a:gdLst>
                <a:gd name="T0" fmla="*/ 0 w 4349"/>
                <a:gd name="T1" fmla="*/ 1875 h 2639"/>
                <a:gd name="T2" fmla="*/ 1 w 4349"/>
                <a:gd name="T3" fmla="*/ 1093 h 2639"/>
                <a:gd name="T4" fmla="*/ 2 w 4349"/>
                <a:gd name="T5" fmla="*/ 1076 h 2639"/>
                <a:gd name="T6" fmla="*/ 8 w 4349"/>
                <a:gd name="T7" fmla="*/ 1044 h 2639"/>
                <a:gd name="T8" fmla="*/ 17 w 4349"/>
                <a:gd name="T9" fmla="*/ 1016 h 2639"/>
                <a:gd name="T10" fmla="*/ 29 w 4349"/>
                <a:gd name="T11" fmla="*/ 991 h 2639"/>
                <a:gd name="T12" fmla="*/ 44 w 4349"/>
                <a:gd name="T13" fmla="*/ 969 h 2639"/>
                <a:gd name="T14" fmla="*/ 59 w 4349"/>
                <a:gd name="T15" fmla="*/ 951 h 2639"/>
                <a:gd name="T16" fmla="*/ 76 w 4349"/>
                <a:gd name="T17" fmla="*/ 935 h 2639"/>
                <a:gd name="T18" fmla="*/ 94 w 4349"/>
                <a:gd name="T19" fmla="*/ 922 h 2639"/>
                <a:gd name="T20" fmla="*/ 111 w 4349"/>
                <a:gd name="T21" fmla="*/ 911 h 2639"/>
                <a:gd name="T22" fmla="*/ 144 w 4349"/>
                <a:gd name="T23" fmla="*/ 896 h 2639"/>
                <a:gd name="T24" fmla="*/ 170 w 4349"/>
                <a:gd name="T25" fmla="*/ 887 h 2639"/>
                <a:gd name="T26" fmla="*/ 187 w 4349"/>
                <a:gd name="T27" fmla="*/ 883 h 2639"/>
                <a:gd name="T28" fmla="*/ 1227 w 4349"/>
                <a:gd name="T29" fmla="*/ 662 h 2639"/>
                <a:gd name="T30" fmla="*/ 2268 w 4349"/>
                <a:gd name="T31" fmla="*/ 441 h 2639"/>
                <a:gd name="T32" fmla="*/ 3308 w 4349"/>
                <a:gd name="T33" fmla="*/ 220 h 2639"/>
                <a:gd name="T34" fmla="*/ 4349 w 4349"/>
                <a:gd name="T35" fmla="*/ 0 h 2639"/>
                <a:gd name="T36" fmla="*/ 4349 w 4349"/>
                <a:gd name="T37" fmla="*/ 1550 h 2639"/>
                <a:gd name="T38" fmla="*/ 4347 w 4349"/>
                <a:gd name="T39" fmla="*/ 1580 h 2639"/>
                <a:gd name="T40" fmla="*/ 4342 w 4349"/>
                <a:gd name="T41" fmla="*/ 1607 h 2639"/>
                <a:gd name="T42" fmla="*/ 4335 w 4349"/>
                <a:gd name="T43" fmla="*/ 1630 h 2639"/>
                <a:gd name="T44" fmla="*/ 4325 w 4349"/>
                <a:gd name="T45" fmla="*/ 1652 h 2639"/>
                <a:gd name="T46" fmla="*/ 4314 w 4349"/>
                <a:gd name="T47" fmla="*/ 1670 h 2639"/>
                <a:gd name="T48" fmla="*/ 4307 w 4349"/>
                <a:gd name="T49" fmla="*/ 1678 h 2639"/>
                <a:gd name="T50" fmla="*/ 4294 w 4349"/>
                <a:gd name="T51" fmla="*/ 1693 h 2639"/>
                <a:gd name="T52" fmla="*/ 4273 w 4349"/>
                <a:gd name="T53" fmla="*/ 1712 h 2639"/>
                <a:gd name="T54" fmla="*/ 4245 w 4349"/>
                <a:gd name="T55" fmla="*/ 1729 h 2639"/>
                <a:gd name="T56" fmla="*/ 4221 w 4349"/>
                <a:gd name="T57" fmla="*/ 1740 h 2639"/>
                <a:gd name="T58" fmla="*/ 4204 w 4349"/>
                <a:gd name="T59" fmla="*/ 1746 h 2639"/>
                <a:gd name="T60" fmla="*/ 3672 w 4349"/>
                <a:gd name="T61" fmla="*/ 1859 h 2639"/>
                <a:gd name="T62" fmla="*/ 2623 w 4349"/>
                <a:gd name="T63" fmla="*/ 2082 h 2639"/>
                <a:gd name="T64" fmla="*/ 1573 w 4349"/>
                <a:gd name="T65" fmla="*/ 2305 h 2639"/>
                <a:gd name="T66" fmla="*/ 524 w 4349"/>
                <a:gd name="T67" fmla="*/ 2527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9" h="2639">
                  <a:moveTo>
                    <a:pt x="0" y="2639"/>
                  </a:moveTo>
                  <a:lnTo>
                    <a:pt x="0" y="1875"/>
                  </a:lnTo>
                  <a:lnTo>
                    <a:pt x="0" y="1112"/>
                  </a:lnTo>
                  <a:lnTo>
                    <a:pt x="1" y="1093"/>
                  </a:lnTo>
                  <a:lnTo>
                    <a:pt x="1" y="1084"/>
                  </a:lnTo>
                  <a:lnTo>
                    <a:pt x="2" y="1076"/>
                  </a:lnTo>
                  <a:lnTo>
                    <a:pt x="5" y="1059"/>
                  </a:lnTo>
                  <a:lnTo>
                    <a:pt x="8" y="1044"/>
                  </a:lnTo>
                  <a:lnTo>
                    <a:pt x="12" y="1029"/>
                  </a:lnTo>
                  <a:lnTo>
                    <a:pt x="17" y="1016"/>
                  </a:lnTo>
                  <a:lnTo>
                    <a:pt x="23" y="1003"/>
                  </a:lnTo>
                  <a:lnTo>
                    <a:pt x="29" y="991"/>
                  </a:lnTo>
                  <a:lnTo>
                    <a:pt x="36" y="980"/>
                  </a:lnTo>
                  <a:lnTo>
                    <a:pt x="44" y="969"/>
                  </a:lnTo>
                  <a:lnTo>
                    <a:pt x="51" y="960"/>
                  </a:lnTo>
                  <a:lnTo>
                    <a:pt x="59" y="951"/>
                  </a:lnTo>
                  <a:lnTo>
                    <a:pt x="68" y="943"/>
                  </a:lnTo>
                  <a:lnTo>
                    <a:pt x="76" y="935"/>
                  </a:lnTo>
                  <a:lnTo>
                    <a:pt x="85" y="928"/>
                  </a:lnTo>
                  <a:lnTo>
                    <a:pt x="94" y="922"/>
                  </a:lnTo>
                  <a:lnTo>
                    <a:pt x="102" y="916"/>
                  </a:lnTo>
                  <a:lnTo>
                    <a:pt x="111" y="911"/>
                  </a:lnTo>
                  <a:lnTo>
                    <a:pt x="128" y="902"/>
                  </a:lnTo>
                  <a:lnTo>
                    <a:pt x="144" y="896"/>
                  </a:lnTo>
                  <a:lnTo>
                    <a:pt x="158" y="891"/>
                  </a:lnTo>
                  <a:lnTo>
                    <a:pt x="170" y="887"/>
                  </a:lnTo>
                  <a:lnTo>
                    <a:pt x="179" y="885"/>
                  </a:lnTo>
                  <a:lnTo>
                    <a:pt x="187" y="883"/>
                  </a:lnTo>
                  <a:lnTo>
                    <a:pt x="706" y="772"/>
                  </a:lnTo>
                  <a:lnTo>
                    <a:pt x="1227" y="662"/>
                  </a:lnTo>
                  <a:lnTo>
                    <a:pt x="1747" y="551"/>
                  </a:lnTo>
                  <a:lnTo>
                    <a:pt x="2268" y="441"/>
                  </a:lnTo>
                  <a:lnTo>
                    <a:pt x="2788" y="330"/>
                  </a:lnTo>
                  <a:lnTo>
                    <a:pt x="3308" y="220"/>
                  </a:lnTo>
                  <a:lnTo>
                    <a:pt x="3829" y="110"/>
                  </a:lnTo>
                  <a:lnTo>
                    <a:pt x="4349" y="0"/>
                  </a:lnTo>
                  <a:lnTo>
                    <a:pt x="4349" y="775"/>
                  </a:lnTo>
                  <a:lnTo>
                    <a:pt x="4349" y="1550"/>
                  </a:lnTo>
                  <a:lnTo>
                    <a:pt x="4348" y="1566"/>
                  </a:lnTo>
                  <a:lnTo>
                    <a:pt x="4347" y="1580"/>
                  </a:lnTo>
                  <a:lnTo>
                    <a:pt x="4345" y="1594"/>
                  </a:lnTo>
                  <a:lnTo>
                    <a:pt x="4342" y="1607"/>
                  </a:lnTo>
                  <a:lnTo>
                    <a:pt x="4339" y="1619"/>
                  </a:lnTo>
                  <a:lnTo>
                    <a:pt x="4335" y="1630"/>
                  </a:lnTo>
                  <a:lnTo>
                    <a:pt x="4330" y="1641"/>
                  </a:lnTo>
                  <a:lnTo>
                    <a:pt x="4325" y="1652"/>
                  </a:lnTo>
                  <a:lnTo>
                    <a:pt x="4320" y="1661"/>
                  </a:lnTo>
                  <a:lnTo>
                    <a:pt x="4314" y="1670"/>
                  </a:lnTo>
                  <a:lnTo>
                    <a:pt x="4311" y="1674"/>
                  </a:lnTo>
                  <a:lnTo>
                    <a:pt x="4307" y="1678"/>
                  </a:lnTo>
                  <a:lnTo>
                    <a:pt x="4301" y="1686"/>
                  </a:lnTo>
                  <a:lnTo>
                    <a:pt x="4294" y="1693"/>
                  </a:lnTo>
                  <a:lnTo>
                    <a:pt x="4287" y="1700"/>
                  </a:lnTo>
                  <a:lnTo>
                    <a:pt x="4273" y="1712"/>
                  </a:lnTo>
                  <a:lnTo>
                    <a:pt x="4259" y="1721"/>
                  </a:lnTo>
                  <a:lnTo>
                    <a:pt x="4245" y="1729"/>
                  </a:lnTo>
                  <a:lnTo>
                    <a:pt x="4232" y="1735"/>
                  </a:lnTo>
                  <a:lnTo>
                    <a:pt x="4221" y="1740"/>
                  </a:lnTo>
                  <a:lnTo>
                    <a:pt x="4211" y="1744"/>
                  </a:lnTo>
                  <a:lnTo>
                    <a:pt x="4204" y="1746"/>
                  </a:lnTo>
                  <a:lnTo>
                    <a:pt x="4197" y="1748"/>
                  </a:lnTo>
                  <a:lnTo>
                    <a:pt x="3672" y="1859"/>
                  </a:lnTo>
                  <a:lnTo>
                    <a:pt x="3147" y="1970"/>
                  </a:lnTo>
                  <a:lnTo>
                    <a:pt x="2623" y="2082"/>
                  </a:lnTo>
                  <a:lnTo>
                    <a:pt x="2098" y="2194"/>
                  </a:lnTo>
                  <a:lnTo>
                    <a:pt x="1573" y="2305"/>
                  </a:lnTo>
                  <a:lnTo>
                    <a:pt x="1049" y="2416"/>
                  </a:lnTo>
                  <a:lnTo>
                    <a:pt x="524" y="2527"/>
                  </a:lnTo>
                  <a:lnTo>
                    <a:pt x="0" y="26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 rot="5400000" flipH="1">
              <a:off x="4141299" y="1001533"/>
              <a:ext cx="3030001" cy="1838625"/>
            </a:xfrm>
            <a:custGeom>
              <a:avLst/>
              <a:gdLst>
                <a:gd name="T0" fmla="*/ 0 w 4349"/>
                <a:gd name="T1" fmla="*/ 1875 h 2639"/>
                <a:gd name="T2" fmla="*/ 1 w 4349"/>
                <a:gd name="T3" fmla="*/ 1093 h 2639"/>
                <a:gd name="T4" fmla="*/ 2 w 4349"/>
                <a:gd name="T5" fmla="*/ 1076 h 2639"/>
                <a:gd name="T6" fmla="*/ 8 w 4349"/>
                <a:gd name="T7" fmla="*/ 1044 h 2639"/>
                <a:gd name="T8" fmla="*/ 17 w 4349"/>
                <a:gd name="T9" fmla="*/ 1016 h 2639"/>
                <a:gd name="T10" fmla="*/ 29 w 4349"/>
                <a:gd name="T11" fmla="*/ 991 h 2639"/>
                <a:gd name="T12" fmla="*/ 44 w 4349"/>
                <a:gd name="T13" fmla="*/ 969 h 2639"/>
                <a:gd name="T14" fmla="*/ 59 w 4349"/>
                <a:gd name="T15" fmla="*/ 951 h 2639"/>
                <a:gd name="T16" fmla="*/ 76 w 4349"/>
                <a:gd name="T17" fmla="*/ 935 h 2639"/>
                <a:gd name="T18" fmla="*/ 94 w 4349"/>
                <a:gd name="T19" fmla="*/ 922 h 2639"/>
                <a:gd name="T20" fmla="*/ 111 w 4349"/>
                <a:gd name="T21" fmla="*/ 911 h 2639"/>
                <a:gd name="T22" fmla="*/ 144 w 4349"/>
                <a:gd name="T23" fmla="*/ 896 h 2639"/>
                <a:gd name="T24" fmla="*/ 170 w 4349"/>
                <a:gd name="T25" fmla="*/ 887 h 2639"/>
                <a:gd name="T26" fmla="*/ 187 w 4349"/>
                <a:gd name="T27" fmla="*/ 883 h 2639"/>
                <a:gd name="T28" fmla="*/ 1227 w 4349"/>
                <a:gd name="T29" fmla="*/ 662 h 2639"/>
                <a:gd name="T30" fmla="*/ 2268 w 4349"/>
                <a:gd name="T31" fmla="*/ 441 h 2639"/>
                <a:gd name="T32" fmla="*/ 3308 w 4349"/>
                <a:gd name="T33" fmla="*/ 220 h 2639"/>
                <a:gd name="T34" fmla="*/ 4349 w 4349"/>
                <a:gd name="T35" fmla="*/ 0 h 2639"/>
                <a:gd name="T36" fmla="*/ 4349 w 4349"/>
                <a:gd name="T37" fmla="*/ 1550 h 2639"/>
                <a:gd name="T38" fmla="*/ 4347 w 4349"/>
                <a:gd name="T39" fmla="*/ 1580 h 2639"/>
                <a:gd name="T40" fmla="*/ 4342 w 4349"/>
                <a:gd name="T41" fmla="*/ 1607 h 2639"/>
                <a:gd name="T42" fmla="*/ 4335 w 4349"/>
                <a:gd name="T43" fmla="*/ 1630 h 2639"/>
                <a:gd name="T44" fmla="*/ 4325 w 4349"/>
                <a:gd name="T45" fmla="*/ 1652 h 2639"/>
                <a:gd name="T46" fmla="*/ 4314 w 4349"/>
                <a:gd name="T47" fmla="*/ 1670 h 2639"/>
                <a:gd name="T48" fmla="*/ 4307 w 4349"/>
                <a:gd name="T49" fmla="*/ 1678 h 2639"/>
                <a:gd name="T50" fmla="*/ 4294 w 4349"/>
                <a:gd name="T51" fmla="*/ 1693 h 2639"/>
                <a:gd name="T52" fmla="*/ 4273 w 4349"/>
                <a:gd name="T53" fmla="*/ 1712 h 2639"/>
                <a:gd name="T54" fmla="*/ 4245 w 4349"/>
                <a:gd name="T55" fmla="*/ 1729 h 2639"/>
                <a:gd name="T56" fmla="*/ 4221 w 4349"/>
                <a:gd name="T57" fmla="*/ 1740 h 2639"/>
                <a:gd name="T58" fmla="*/ 4204 w 4349"/>
                <a:gd name="T59" fmla="*/ 1746 h 2639"/>
                <a:gd name="T60" fmla="*/ 3672 w 4349"/>
                <a:gd name="T61" fmla="*/ 1859 h 2639"/>
                <a:gd name="T62" fmla="*/ 2623 w 4349"/>
                <a:gd name="T63" fmla="*/ 2082 h 2639"/>
                <a:gd name="T64" fmla="*/ 1573 w 4349"/>
                <a:gd name="T65" fmla="*/ 2305 h 2639"/>
                <a:gd name="T66" fmla="*/ 524 w 4349"/>
                <a:gd name="T67" fmla="*/ 2527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9" h="2639">
                  <a:moveTo>
                    <a:pt x="0" y="2639"/>
                  </a:moveTo>
                  <a:lnTo>
                    <a:pt x="0" y="1875"/>
                  </a:lnTo>
                  <a:lnTo>
                    <a:pt x="0" y="1112"/>
                  </a:lnTo>
                  <a:lnTo>
                    <a:pt x="1" y="1093"/>
                  </a:lnTo>
                  <a:lnTo>
                    <a:pt x="1" y="1084"/>
                  </a:lnTo>
                  <a:lnTo>
                    <a:pt x="2" y="1076"/>
                  </a:lnTo>
                  <a:lnTo>
                    <a:pt x="5" y="1059"/>
                  </a:lnTo>
                  <a:lnTo>
                    <a:pt x="8" y="1044"/>
                  </a:lnTo>
                  <a:lnTo>
                    <a:pt x="12" y="1029"/>
                  </a:lnTo>
                  <a:lnTo>
                    <a:pt x="17" y="1016"/>
                  </a:lnTo>
                  <a:lnTo>
                    <a:pt x="23" y="1003"/>
                  </a:lnTo>
                  <a:lnTo>
                    <a:pt x="29" y="991"/>
                  </a:lnTo>
                  <a:lnTo>
                    <a:pt x="36" y="980"/>
                  </a:lnTo>
                  <a:lnTo>
                    <a:pt x="44" y="969"/>
                  </a:lnTo>
                  <a:lnTo>
                    <a:pt x="51" y="960"/>
                  </a:lnTo>
                  <a:lnTo>
                    <a:pt x="59" y="951"/>
                  </a:lnTo>
                  <a:lnTo>
                    <a:pt x="68" y="943"/>
                  </a:lnTo>
                  <a:lnTo>
                    <a:pt x="76" y="935"/>
                  </a:lnTo>
                  <a:lnTo>
                    <a:pt x="85" y="928"/>
                  </a:lnTo>
                  <a:lnTo>
                    <a:pt x="94" y="922"/>
                  </a:lnTo>
                  <a:lnTo>
                    <a:pt x="102" y="916"/>
                  </a:lnTo>
                  <a:lnTo>
                    <a:pt x="111" y="911"/>
                  </a:lnTo>
                  <a:lnTo>
                    <a:pt x="128" y="902"/>
                  </a:lnTo>
                  <a:lnTo>
                    <a:pt x="144" y="896"/>
                  </a:lnTo>
                  <a:lnTo>
                    <a:pt x="158" y="891"/>
                  </a:lnTo>
                  <a:lnTo>
                    <a:pt x="170" y="887"/>
                  </a:lnTo>
                  <a:lnTo>
                    <a:pt x="179" y="885"/>
                  </a:lnTo>
                  <a:lnTo>
                    <a:pt x="187" y="883"/>
                  </a:lnTo>
                  <a:lnTo>
                    <a:pt x="706" y="772"/>
                  </a:lnTo>
                  <a:lnTo>
                    <a:pt x="1227" y="662"/>
                  </a:lnTo>
                  <a:lnTo>
                    <a:pt x="1747" y="551"/>
                  </a:lnTo>
                  <a:lnTo>
                    <a:pt x="2268" y="441"/>
                  </a:lnTo>
                  <a:lnTo>
                    <a:pt x="2788" y="330"/>
                  </a:lnTo>
                  <a:lnTo>
                    <a:pt x="3308" y="220"/>
                  </a:lnTo>
                  <a:lnTo>
                    <a:pt x="3829" y="110"/>
                  </a:lnTo>
                  <a:lnTo>
                    <a:pt x="4349" y="0"/>
                  </a:lnTo>
                  <a:lnTo>
                    <a:pt x="4349" y="775"/>
                  </a:lnTo>
                  <a:lnTo>
                    <a:pt x="4349" y="1550"/>
                  </a:lnTo>
                  <a:lnTo>
                    <a:pt x="4348" y="1566"/>
                  </a:lnTo>
                  <a:lnTo>
                    <a:pt x="4347" y="1580"/>
                  </a:lnTo>
                  <a:lnTo>
                    <a:pt x="4345" y="1594"/>
                  </a:lnTo>
                  <a:lnTo>
                    <a:pt x="4342" y="1607"/>
                  </a:lnTo>
                  <a:lnTo>
                    <a:pt x="4339" y="1619"/>
                  </a:lnTo>
                  <a:lnTo>
                    <a:pt x="4335" y="1630"/>
                  </a:lnTo>
                  <a:lnTo>
                    <a:pt x="4330" y="1641"/>
                  </a:lnTo>
                  <a:lnTo>
                    <a:pt x="4325" y="1652"/>
                  </a:lnTo>
                  <a:lnTo>
                    <a:pt x="4320" y="1661"/>
                  </a:lnTo>
                  <a:lnTo>
                    <a:pt x="4314" y="1670"/>
                  </a:lnTo>
                  <a:lnTo>
                    <a:pt x="4311" y="1674"/>
                  </a:lnTo>
                  <a:lnTo>
                    <a:pt x="4307" y="1678"/>
                  </a:lnTo>
                  <a:lnTo>
                    <a:pt x="4301" y="1686"/>
                  </a:lnTo>
                  <a:lnTo>
                    <a:pt x="4294" y="1693"/>
                  </a:lnTo>
                  <a:lnTo>
                    <a:pt x="4287" y="1700"/>
                  </a:lnTo>
                  <a:lnTo>
                    <a:pt x="4273" y="1712"/>
                  </a:lnTo>
                  <a:lnTo>
                    <a:pt x="4259" y="1721"/>
                  </a:lnTo>
                  <a:lnTo>
                    <a:pt x="4245" y="1729"/>
                  </a:lnTo>
                  <a:lnTo>
                    <a:pt x="4232" y="1735"/>
                  </a:lnTo>
                  <a:lnTo>
                    <a:pt x="4221" y="1740"/>
                  </a:lnTo>
                  <a:lnTo>
                    <a:pt x="4211" y="1744"/>
                  </a:lnTo>
                  <a:lnTo>
                    <a:pt x="4204" y="1746"/>
                  </a:lnTo>
                  <a:lnTo>
                    <a:pt x="4197" y="1748"/>
                  </a:lnTo>
                  <a:lnTo>
                    <a:pt x="3672" y="1859"/>
                  </a:lnTo>
                  <a:lnTo>
                    <a:pt x="3147" y="1970"/>
                  </a:lnTo>
                  <a:lnTo>
                    <a:pt x="2623" y="2082"/>
                  </a:lnTo>
                  <a:lnTo>
                    <a:pt x="2098" y="2194"/>
                  </a:lnTo>
                  <a:lnTo>
                    <a:pt x="1573" y="2305"/>
                  </a:lnTo>
                  <a:lnTo>
                    <a:pt x="1049" y="2416"/>
                  </a:lnTo>
                  <a:lnTo>
                    <a:pt x="524" y="2527"/>
                  </a:lnTo>
                  <a:lnTo>
                    <a:pt x="0" y="26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20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uora nuoliyhdysviiva 12"/>
          <p:cNvCxnSpPr/>
          <p:nvPr/>
        </p:nvCxnSpPr>
        <p:spPr>
          <a:xfrm flipH="1" flipV="1">
            <a:off x="3738542" y="3209383"/>
            <a:ext cx="17123" cy="101157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4602340" y="3836038"/>
            <a:ext cx="34260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b="1" dirty="0" smtClean="0">
                <a:solidFill>
                  <a:schemeClr val="accent1"/>
                </a:solidFill>
                <a:latin typeface="+mj-lt"/>
              </a:rPr>
              <a:t>Finnvera-laina liiketoiminnan ostoon 50 000 € + </a:t>
            </a: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>yrityksen kassasta 7 000€</a:t>
            </a:r>
            <a:endParaRPr lang="fi-FI" sz="1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4458622" y="2390720"/>
            <a:ext cx="18966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1" dirty="0" smtClean="0">
                <a:solidFill>
                  <a:schemeClr val="accent2"/>
                </a:solidFill>
                <a:latin typeface="+mj-lt"/>
              </a:rPr>
              <a:t>Kauppahinta 50 000 </a:t>
            </a:r>
            <a:r>
              <a:rPr lang="fi-FI" sz="1300" b="1" dirty="0">
                <a:solidFill>
                  <a:schemeClr val="accent2"/>
                </a:solidFill>
                <a:latin typeface="+mj-lt"/>
              </a:rPr>
              <a:t>€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539552" y="1380713"/>
            <a:ext cx="224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accent1"/>
                </a:solidFill>
                <a:latin typeface="+mj-lt"/>
              </a:rPr>
              <a:t>Kokonaishanke </a:t>
            </a:r>
            <a:r>
              <a:rPr lang="fi-FI" sz="1600" b="1" dirty="0" smtClean="0">
                <a:solidFill>
                  <a:schemeClr val="accent1"/>
                </a:solidFill>
                <a:latin typeface="+mj-lt"/>
              </a:rPr>
              <a:t>57 000 €</a:t>
            </a:r>
            <a:endParaRPr lang="fi-FI" sz="1600" b="1" dirty="0">
              <a:solidFill>
                <a:schemeClr val="accent1"/>
              </a:solidFill>
              <a:latin typeface="+mj-lt"/>
            </a:endParaRPr>
          </a:p>
          <a:p>
            <a:r>
              <a:rPr lang="fi-FI" sz="1600" dirty="0" smtClean="0">
                <a:solidFill>
                  <a:schemeClr val="accent1"/>
                </a:solidFill>
                <a:latin typeface="+mj-lt"/>
              </a:rPr>
              <a:t>kauppahinta 50 000 €</a:t>
            </a:r>
            <a:endParaRPr lang="fi-FI" sz="1600" dirty="0">
              <a:solidFill>
                <a:schemeClr val="accent1"/>
              </a:solidFill>
              <a:latin typeface="+mj-lt"/>
            </a:endParaRPr>
          </a:p>
          <a:p>
            <a:r>
              <a:rPr lang="fi-FI" sz="1600" dirty="0" smtClean="0">
                <a:solidFill>
                  <a:schemeClr val="accent1"/>
                </a:solidFill>
                <a:latin typeface="+mj-lt"/>
              </a:rPr>
              <a:t>käyttöpääoma 7 000 </a:t>
            </a:r>
            <a:r>
              <a:rPr lang="fi-FI" sz="1600" dirty="0">
                <a:solidFill>
                  <a:schemeClr val="accent1"/>
                </a:solidFill>
                <a:latin typeface="+mj-lt"/>
              </a:rPr>
              <a:t>€</a:t>
            </a:r>
          </a:p>
        </p:txBody>
      </p:sp>
      <p:cxnSp>
        <p:nvCxnSpPr>
          <p:cNvPr id="19" name="Suora nuoliyhdysviiva 18"/>
          <p:cNvCxnSpPr/>
          <p:nvPr/>
        </p:nvCxnSpPr>
        <p:spPr>
          <a:xfrm>
            <a:off x="4458622" y="2750760"/>
            <a:ext cx="178245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611189" y="555526"/>
            <a:ext cx="7921624" cy="1080121"/>
          </a:xfrm>
        </p:spPr>
        <p:txBody>
          <a:bodyPr/>
          <a:lstStyle/>
          <a:p>
            <a:r>
              <a:rPr lang="fi-FI" sz="2800" dirty="0" smtClean="0">
                <a:solidFill>
                  <a:schemeClr val="accent1"/>
                </a:solidFill>
                <a:latin typeface="+mn-lt"/>
                <a:ea typeface="Neo Sans Std Medium" charset="0"/>
                <a:cs typeface="Neo Sans Std Medium" charset="0"/>
              </a:rPr>
              <a:t>Pienyrityksen omistajanvaihdos</a:t>
            </a:r>
            <a:r>
              <a:rPr lang="fi-FI" sz="4000" dirty="0">
                <a:solidFill>
                  <a:schemeClr val="accent1"/>
                </a:solidFill>
                <a:latin typeface="+mn-lt"/>
                <a:ea typeface="Neo Sans Std Medium" charset="0"/>
                <a:cs typeface="Neo Sans Std Medium" charset="0"/>
              </a:rPr>
              <a:t/>
            </a:r>
            <a:br>
              <a:rPr lang="fi-FI" sz="4000" dirty="0">
                <a:solidFill>
                  <a:schemeClr val="accent1"/>
                </a:solidFill>
                <a:latin typeface="+mn-lt"/>
                <a:ea typeface="Neo Sans Std Medium" charset="0"/>
                <a:cs typeface="Neo Sans Std Medium" charset="0"/>
              </a:rPr>
            </a:br>
            <a:r>
              <a:rPr lang="fi-FI" sz="1800" dirty="0">
                <a:solidFill>
                  <a:schemeClr val="accent1"/>
                </a:solidFill>
                <a:latin typeface="+mn-lt"/>
                <a:ea typeface="Neo Sans Std Medium" charset="0"/>
                <a:cs typeface="Neo Sans Std Medium" charset="0"/>
              </a:rPr>
              <a:t>- </a:t>
            </a:r>
            <a:r>
              <a:rPr lang="fi-FI" sz="1800" dirty="0" smtClean="0">
                <a:solidFill>
                  <a:schemeClr val="accent1"/>
                </a:solidFill>
                <a:latin typeface="+mn-lt"/>
                <a:ea typeface="Neo Sans Std Medium" charset="0"/>
                <a:cs typeface="Neo Sans Std Medium" charset="0"/>
              </a:rPr>
              <a:t>liiketoimintakauppa, jossa ostajana toimiva yhtiö</a:t>
            </a:r>
            <a:endParaRPr lang="fi-FI" sz="1800" dirty="0">
              <a:solidFill>
                <a:schemeClr val="accent1"/>
              </a:solidFill>
              <a:latin typeface="+mn-lt"/>
              <a:ea typeface="Neo Sans Std Medium" charset="0"/>
              <a:cs typeface="Neo Sans Std Medium" charset="0"/>
            </a:endParaRPr>
          </a:p>
        </p:txBody>
      </p:sp>
      <p:cxnSp>
        <p:nvCxnSpPr>
          <p:cNvPr id="24" name="Suora nuoliyhdysviiva 23"/>
          <p:cNvCxnSpPr/>
          <p:nvPr/>
        </p:nvCxnSpPr>
        <p:spPr>
          <a:xfrm flipH="1">
            <a:off x="4548377" y="2966784"/>
            <a:ext cx="1782453" cy="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24"/>
          <p:cNvSpPr txBox="1"/>
          <p:nvPr/>
        </p:nvSpPr>
        <p:spPr>
          <a:xfrm>
            <a:off x="4562313" y="3063189"/>
            <a:ext cx="16892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1" dirty="0" smtClean="0">
                <a:solidFill>
                  <a:schemeClr val="accent3"/>
                </a:solidFill>
                <a:latin typeface="+mj-lt"/>
              </a:rPr>
              <a:t>Ostettu liiketoiminta</a:t>
            </a:r>
            <a:endParaRPr lang="fi-FI" sz="13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Vastakkaisista kulmista pyöristetty suorakulmio 2"/>
          <p:cNvSpPr/>
          <p:nvPr/>
        </p:nvSpPr>
        <p:spPr>
          <a:xfrm>
            <a:off x="2924376" y="3857455"/>
            <a:ext cx="1584176" cy="64807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Finnvera</a:t>
            </a:r>
            <a:r>
              <a:rPr lang="fi-FI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Vastakkaisista kulmista pyöristetty suorakulmio 20"/>
          <p:cNvSpPr/>
          <p:nvPr/>
        </p:nvSpPr>
        <p:spPr>
          <a:xfrm>
            <a:off x="2946454" y="2526317"/>
            <a:ext cx="1584176" cy="64807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Ostava yritys Oy</a:t>
            </a:r>
          </a:p>
        </p:txBody>
      </p:sp>
      <p:sp>
        <p:nvSpPr>
          <p:cNvPr id="28" name="Vastakkaisista kulmista pyöristetty suorakulmio 27"/>
          <p:cNvSpPr/>
          <p:nvPr/>
        </p:nvSpPr>
        <p:spPr>
          <a:xfrm>
            <a:off x="2933085" y="1491630"/>
            <a:ext cx="1584176" cy="61105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accent2"/>
                </a:solidFill>
              </a:rPr>
              <a:t>Omistajat</a:t>
            </a:r>
          </a:p>
        </p:txBody>
      </p:sp>
      <p:sp>
        <p:nvSpPr>
          <p:cNvPr id="29" name="Vastakkaisista kulmista pyöristetty suorakulmio 28"/>
          <p:cNvSpPr/>
          <p:nvPr/>
        </p:nvSpPr>
        <p:spPr>
          <a:xfrm>
            <a:off x="6258822" y="1491630"/>
            <a:ext cx="1584176" cy="61105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accent3"/>
                </a:solidFill>
              </a:rPr>
              <a:t>Omistaja</a:t>
            </a:r>
            <a:endParaRPr lang="fi-FI" sz="1200" b="1" dirty="0">
              <a:solidFill>
                <a:schemeClr val="accent3"/>
              </a:solidFill>
            </a:endParaRPr>
          </a:p>
        </p:txBody>
      </p:sp>
      <p:sp>
        <p:nvSpPr>
          <p:cNvPr id="30" name="Vastakkaisista kulmista pyöristetty suorakulmio 29"/>
          <p:cNvSpPr/>
          <p:nvPr/>
        </p:nvSpPr>
        <p:spPr>
          <a:xfrm>
            <a:off x="6300192" y="2534736"/>
            <a:ext cx="1584176" cy="648072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bg1"/>
                </a:solidFill>
              </a:rPr>
              <a:t>Myyvä </a:t>
            </a:r>
            <a:r>
              <a:rPr lang="fi-FI" sz="1200" b="1" dirty="0">
                <a:solidFill>
                  <a:schemeClr val="bg1"/>
                </a:solidFill>
              </a:rPr>
              <a:t>yritys Oy</a:t>
            </a:r>
          </a:p>
        </p:txBody>
      </p:sp>
      <p:cxnSp>
        <p:nvCxnSpPr>
          <p:cNvPr id="27" name="Suora nuoliyhdysviiva 26"/>
          <p:cNvCxnSpPr/>
          <p:nvPr/>
        </p:nvCxnSpPr>
        <p:spPr>
          <a:xfrm>
            <a:off x="3731916" y="2146101"/>
            <a:ext cx="0" cy="388635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/>
          <p:cNvCxnSpPr/>
          <p:nvPr/>
        </p:nvCxnSpPr>
        <p:spPr>
          <a:xfrm>
            <a:off x="7092280" y="2137679"/>
            <a:ext cx="0" cy="388635"/>
          </a:xfrm>
          <a:prstGeom prst="straightConnector1">
            <a:avLst/>
          </a:prstGeom>
          <a:ln w="28575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12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uora nuoliyhdysviiva 20"/>
          <p:cNvCxnSpPr/>
          <p:nvPr/>
        </p:nvCxnSpPr>
        <p:spPr>
          <a:xfrm flipH="1" flipV="1">
            <a:off x="7878675" y="3408629"/>
            <a:ext cx="2" cy="57606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V="1">
            <a:off x="3630205" y="3408629"/>
            <a:ext cx="0" cy="64386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647379" y="3507854"/>
            <a:ext cx="21244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b="1" dirty="0" smtClean="0">
                <a:solidFill>
                  <a:schemeClr val="accent1"/>
                </a:solidFill>
                <a:latin typeface="+mj-lt"/>
              </a:rPr>
              <a:t>Yrittäjälaina osakkeiden </a:t>
            </a:r>
            <a:br>
              <a:rPr lang="fi-FI" sz="1300" b="1" dirty="0" smtClean="0">
                <a:solidFill>
                  <a:schemeClr val="accent1"/>
                </a:solidFill>
                <a:latin typeface="+mj-lt"/>
              </a:rPr>
            </a:br>
            <a:r>
              <a:rPr lang="fi-FI" sz="1300" b="1" dirty="0" smtClean="0">
                <a:solidFill>
                  <a:schemeClr val="accent1"/>
                </a:solidFill>
                <a:latin typeface="+mj-lt"/>
              </a:rPr>
              <a:t>ostoon 40 000 </a:t>
            </a:r>
            <a:r>
              <a:rPr lang="fi-FI" sz="1300" b="1" dirty="0">
                <a:solidFill>
                  <a:schemeClr val="accent1"/>
                </a:solidFill>
                <a:latin typeface="+mj-lt"/>
              </a:rPr>
              <a:t>€</a:t>
            </a: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fi-FI" sz="1300" dirty="0" smtClean="0">
                <a:solidFill>
                  <a:schemeClr val="accent1"/>
                </a:solidFill>
                <a:latin typeface="+mj-lt"/>
              </a:rPr>
            </a:b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>yrittäjän omarahoitusosuus 10 000 </a:t>
            </a:r>
            <a:r>
              <a:rPr lang="fi-FI" sz="1300" dirty="0">
                <a:solidFill>
                  <a:schemeClr val="accent1"/>
                </a:solidFill>
                <a:latin typeface="+mj-lt"/>
              </a:rPr>
              <a:t>€</a:t>
            </a: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> (yht. </a:t>
            </a:r>
            <a:r>
              <a:rPr lang="fi-FI" sz="1300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>0 000 </a:t>
            </a:r>
            <a:r>
              <a:rPr lang="fi-FI" sz="1300" dirty="0">
                <a:solidFill>
                  <a:schemeClr val="accent1"/>
                </a:solidFill>
                <a:latin typeface="+mj-lt"/>
              </a:rPr>
              <a:t>€</a:t>
            </a: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>)</a:t>
            </a:r>
            <a:endParaRPr lang="fi-FI" sz="1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5077219" y="3723878"/>
            <a:ext cx="219959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b="1" dirty="0" smtClean="0">
                <a:solidFill>
                  <a:schemeClr val="accent6"/>
                </a:solidFill>
                <a:latin typeface="+mj-lt"/>
              </a:rPr>
              <a:t>Pankkilaina 20 000 </a:t>
            </a:r>
            <a:r>
              <a:rPr lang="fi-FI" sz="1300" b="1" dirty="0">
                <a:solidFill>
                  <a:schemeClr val="accent6"/>
                </a:solidFill>
                <a:latin typeface="+mj-lt"/>
              </a:rPr>
              <a:t>€</a:t>
            </a:r>
            <a:r>
              <a:rPr lang="fi-FI" sz="13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fi-FI" sz="1300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fi-FI" sz="1300" dirty="0" smtClean="0">
                <a:solidFill>
                  <a:schemeClr val="accent6"/>
                </a:solidFill>
                <a:latin typeface="+mj-lt"/>
              </a:rPr>
            </a:br>
            <a:r>
              <a:rPr lang="fi-FI" sz="1300" dirty="0" smtClean="0">
                <a:solidFill>
                  <a:schemeClr val="accent6"/>
                </a:solidFill>
                <a:latin typeface="+mj-lt"/>
              </a:rPr>
              <a:t>yrityksen käyttöpääomaan </a:t>
            </a:r>
            <a:br>
              <a:rPr lang="fi-FI" sz="1300" dirty="0" smtClean="0">
                <a:solidFill>
                  <a:schemeClr val="accent6"/>
                </a:solidFill>
                <a:latin typeface="+mj-lt"/>
              </a:rPr>
            </a:br>
            <a:r>
              <a:rPr lang="fi-FI" sz="1300" dirty="0" smtClean="0">
                <a:solidFill>
                  <a:schemeClr val="accent6"/>
                </a:solidFill>
                <a:latin typeface="+mj-lt"/>
              </a:rPr>
              <a:t>ja kehittämiseen</a:t>
            </a:r>
            <a:endParaRPr lang="fi-FI" sz="13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3581583" y="1759035"/>
            <a:ext cx="10801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b="1" dirty="0" smtClean="0">
                <a:solidFill>
                  <a:schemeClr val="accent2"/>
                </a:solidFill>
                <a:latin typeface="+mj-lt"/>
              </a:rPr>
              <a:t>Kauppahinta osakkeista</a:t>
            </a:r>
            <a:br>
              <a:rPr lang="fi-FI" sz="1300" b="1" dirty="0" smtClean="0">
                <a:solidFill>
                  <a:schemeClr val="accent2"/>
                </a:solidFill>
                <a:latin typeface="+mj-lt"/>
              </a:rPr>
            </a:br>
            <a:r>
              <a:rPr lang="fi-FI" sz="1300" b="1" dirty="0" smtClean="0">
                <a:solidFill>
                  <a:schemeClr val="accent2"/>
                </a:solidFill>
                <a:latin typeface="+mj-lt"/>
              </a:rPr>
              <a:t>50 000 </a:t>
            </a:r>
            <a:r>
              <a:rPr lang="fi-FI" sz="1300" b="1" dirty="0">
                <a:solidFill>
                  <a:schemeClr val="accent2"/>
                </a:solidFill>
                <a:latin typeface="+mj-lt"/>
              </a:rPr>
              <a:t>€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524399" y="141300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accent1"/>
                </a:solidFill>
                <a:latin typeface="+mj-lt"/>
              </a:rPr>
              <a:t>Kokonaishanke </a:t>
            </a:r>
            <a:r>
              <a:rPr lang="fi-FI" sz="1600" b="1" dirty="0" smtClean="0">
                <a:solidFill>
                  <a:schemeClr val="accent1"/>
                </a:solidFill>
                <a:latin typeface="+mj-lt"/>
              </a:rPr>
              <a:t>70 000 €</a:t>
            </a:r>
            <a:endParaRPr lang="fi-FI" sz="1600" b="1" dirty="0">
              <a:solidFill>
                <a:schemeClr val="accent1"/>
              </a:solidFill>
              <a:latin typeface="+mj-lt"/>
            </a:endParaRPr>
          </a:p>
          <a:p>
            <a:r>
              <a:rPr lang="fi-FI" sz="1600" dirty="0" smtClean="0">
                <a:solidFill>
                  <a:schemeClr val="accent1"/>
                </a:solidFill>
                <a:latin typeface="+mj-lt"/>
              </a:rPr>
              <a:t>osakekauppa </a:t>
            </a:r>
            <a:r>
              <a:rPr lang="fi-FI" sz="1600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fi-FI" sz="1600" dirty="0" smtClean="0">
                <a:solidFill>
                  <a:schemeClr val="accent1"/>
                </a:solidFill>
                <a:latin typeface="+mj-lt"/>
              </a:rPr>
              <a:t>0 000 €</a:t>
            </a:r>
            <a:endParaRPr lang="fi-FI" sz="1600" dirty="0">
              <a:solidFill>
                <a:schemeClr val="accent1"/>
              </a:solidFill>
              <a:latin typeface="+mj-lt"/>
            </a:endParaRPr>
          </a:p>
          <a:p>
            <a:r>
              <a:rPr lang="fi-FI" sz="1600" dirty="0" smtClean="0">
                <a:solidFill>
                  <a:schemeClr val="accent1"/>
                </a:solidFill>
                <a:latin typeface="+mj-lt"/>
              </a:rPr>
              <a:t>käyttöpääoma 20 000 </a:t>
            </a:r>
            <a:r>
              <a:rPr lang="fi-FI" sz="1600" dirty="0">
                <a:solidFill>
                  <a:schemeClr val="accent1"/>
                </a:solidFill>
                <a:latin typeface="+mj-lt"/>
              </a:rPr>
              <a:t>€</a:t>
            </a:r>
          </a:p>
        </p:txBody>
      </p:sp>
      <p:cxnSp>
        <p:nvCxnSpPr>
          <p:cNvPr id="18" name="Suora nuoliyhdysviiva 17"/>
          <p:cNvCxnSpPr/>
          <p:nvPr/>
        </p:nvCxnSpPr>
        <p:spPr>
          <a:xfrm flipH="1">
            <a:off x="4474322" y="2715766"/>
            <a:ext cx="2491205" cy="18002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/>
          <p:cNvSpPr txBox="1"/>
          <p:nvPr/>
        </p:nvSpPr>
        <p:spPr>
          <a:xfrm>
            <a:off x="4422293" y="2743923"/>
            <a:ext cx="252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1" dirty="0" smtClean="0">
                <a:solidFill>
                  <a:schemeClr val="accent3"/>
                </a:solidFill>
                <a:latin typeface="+mj-lt"/>
              </a:rPr>
              <a:t>Uusi omistussuhde </a:t>
            </a: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fi-FI" sz="1300" dirty="0" smtClean="0">
                <a:solidFill>
                  <a:schemeClr val="accent1"/>
                </a:solidFill>
                <a:latin typeface="+mj-lt"/>
              </a:rPr>
            </a:br>
            <a:r>
              <a:rPr lang="fi-FI" sz="1300" dirty="0" smtClean="0">
                <a:solidFill>
                  <a:schemeClr val="accent2"/>
                </a:solidFill>
                <a:latin typeface="+mj-lt"/>
              </a:rPr>
              <a:t>(esim. 100 % tai 60 %)</a:t>
            </a:r>
            <a:endParaRPr lang="fi-FI" sz="13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34" name="Suora nuoliyhdysviiva 33"/>
          <p:cNvCxnSpPr/>
          <p:nvPr/>
        </p:nvCxnSpPr>
        <p:spPr>
          <a:xfrm flipH="1" flipV="1">
            <a:off x="6540223" y="2021356"/>
            <a:ext cx="729360" cy="630323"/>
          </a:xfrm>
          <a:prstGeom prst="straightConnector1">
            <a:avLst/>
          </a:prstGeom>
          <a:ln w="28575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Vastakkaisista kulmista pyöristetty suorakulmio 25"/>
          <p:cNvSpPr/>
          <p:nvPr/>
        </p:nvSpPr>
        <p:spPr>
          <a:xfrm>
            <a:off x="2832211" y="3747097"/>
            <a:ext cx="1584176" cy="64807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Finnvera</a:t>
            </a:r>
            <a:r>
              <a:rPr lang="fi-FI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Vastakkaisista kulmista pyöristetty suorakulmio 27"/>
          <p:cNvSpPr/>
          <p:nvPr/>
        </p:nvSpPr>
        <p:spPr>
          <a:xfrm>
            <a:off x="2832211" y="2711426"/>
            <a:ext cx="1584176" cy="61105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accent2"/>
                </a:solidFill>
              </a:rPr>
              <a:t>Osakkeet ostava, uusi omistaja</a:t>
            </a:r>
            <a:endParaRPr lang="fi-FI" sz="1200" b="1" dirty="0">
              <a:solidFill>
                <a:schemeClr val="accent2"/>
              </a:solidFill>
            </a:endParaRPr>
          </a:p>
        </p:txBody>
      </p:sp>
      <p:sp>
        <p:nvSpPr>
          <p:cNvPr id="29" name="Vastakkaisista kulmista pyöristetty suorakulmio 28"/>
          <p:cNvSpPr/>
          <p:nvPr/>
        </p:nvSpPr>
        <p:spPr>
          <a:xfrm>
            <a:off x="4927836" y="1347614"/>
            <a:ext cx="1584176" cy="61105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accent3"/>
                </a:solidFill>
              </a:rPr>
              <a:t>Osakkeet myyvä omistaja</a:t>
            </a:r>
            <a:endParaRPr lang="fi-FI" sz="1200" b="1" dirty="0">
              <a:solidFill>
                <a:schemeClr val="accent3"/>
              </a:solidFill>
            </a:endParaRPr>
          </a:p>
        </p:txBody>
      </p:sp>
      <p:sp>
        <p:nvSpPr>
          <p:cNvPr id="30" name="Vastakkaisista kulmista pyöristetty suorakulmio 29"/>
          <p:cNvSpPr/>
          <p:nvPr/>
        </p:nvSpPr>
        <p:spPr>
          <a:xfrm>
            <a:off x="7014581" y="2692919"/>
            <a:ext cx="1584176" cy="648072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Ostettava yritys Oy</a:t>
            </a:r>
          </a:p>
        </p:txBody>
      </p:sp>
      <p:cxnSp>
        <p:nvCxnSpPr>
          <p:cNvPr id="35" name="Suora nuoliyhdysviiva 34"/>
          <p:cNvCxnSpPr/>
          <p:nvPr/>
        </p:nvCxnSpPr>
        <p:spPr>
          <a:xfrm flipH="1">
            <a:off x="4474322" y="3223104"/>
            <a:ext cx="2491205" cy="18002"/>
          </a:xfrm>
          <a:prstGeom prst="straightConnector1">
            <a:avLst/>
          </a:prstGeom>
          <a:ln w="28575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Vastakkaisista kulmista pyöristetty suorakulmio 35"/>
          <p:cNvSpPr/>
          <p:nvPr/>
        </p:nvSpPr>
        <p:spPr>
          <a:xfrm>
            <a:off x="7092280" y="3747097"/>
            <a:ext cx="1584176" cy="648072"/>
          </a:xfrm>
          <a:prstGeom prst="round2Diag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smtClean="0">
                <a:solidFill>
                  <a:schemeClr val="bg1"/>
                </a:solidFill>
              </a:rPr>
              <a:t>Pankki</a:t>
            </a:r>
            <a:endParaRPr lang="fi-FI" sz="1200" b="1" dirty="0">
              <a:solidFill>
                <a:schemeClr val="tx1"/>
              </a:solidFill>
            </a:endParaRPr>
          </a:p>
        </p:txBody>
      </p:sp>
      <p:cxnSp>
        <p:nvCxnSpPr>
          <p:cNvPr id="38" name="Suora nuoliyhdysviiva 37"/>
          <p:cNvCxnSpPr/>
          <p:nvPr/>
        </p:nvCxnSpPr>
        <p:spPr>
          <a:xfrm flipV="1">
            <a:off x="4244067" y="2021357"/>
            <a:ext cx="683769" cy="6900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tsikko 1"/>
          <p:cNvSpPr txBox="1">
            <a:spLocks/>
          </p:cNvSpPr>
          <p:nvPr/>
        </p:nvSpPr>
        <p:spPr>
          <a:xfrm>
            <a:off x="611189" y="555526"/>
            <a:ext cx="7921624" cy="1080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 smtClean="0">
                <a:solidFill>
                  <a:schemeClr val="accent1"/>
                </a:solidFill>
                <a:latin typeface="+mn-lt"/>
                <a:ea typeface="Neo Sans Std Medium" charset="0"/>
                <a:cs typeface="Neo Sans Std Medium" charset="0"/>
              </a:rPr>
              <a:t>Pienyrityksen omistajanvaihdos</a:t>
            </a:r>
            <a:r>
              <a:rPr lang="fi-FI" sz="4000" dirty="0" smtClean="0">
                <a:solidFill>
                  <a:schemeClr val="accent1"/>
                </a:solidFill>
                <a:latin typeface="+mn-lt"/>
                <a:ea typeface="Neo Sans Std Medium" charset="0"/>
                <a:cs typeface="Neo Sans Std Medium" charset="0"/>
              </a:rPr>
              <a:t/>
            </a:r>
            <a:br>
              <a:rPr lang="fi-FI" sz="4000" dirty="0" smtClean="0">
                <a:solidFill>
                  <a:schemeClr val="accent1"/>
                </a:solidFill>
                <a:latin typeface="+mn-lt"/>
                <a:ea typeface="Neo Sans Std Medium" charset="0"/>
                <a:cs typeface="Neo Sans Std Medium" charset="0"/>
              </a:rPr>
            </a:br>
            <a:r>
              <a:rPr lang="fi-FI" sz="1800" dirty="0" smtClean="0">
                <a:solidFill>
                  <a:schemeClr val="accent1"/>
                </a:solidFill>
                <a:latin typeface="+mn-lt"/>
                <a:ea typeface="Neo Sans Std Medium" charset="0"/>
                <a:cs typeface="Neo Sans Std Medium" charset="0"/>
              </a:rPr>
              <a:t>- osakekauppa, jossa ostajana yksityishenkilö</a:t>
            </a:r>
            <a:endParaRPr lang="fi-FI" sz="1800" dirty="0">
              <a:solidFill>
                <a:schemeClr val="accent1"/>
              </a:solidFill>
              <a:latin typeface="+mn-lt"/>
              <a:ea typeface="Neo Sans Std Medium" charset="0"/>
              <a:cs typeface="Neo Sans St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47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5796136" y="2947381"/>
            <a:ext cx="202777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i-FI" sz="1300" b="1" dirty="0" smtClean="0">
                <a:solidFill>
                  <a:schemeClr val="accent6"/>
                </a:solidFill>
                <a:latin typeface="+mj-lt"/>
              </a:rPr>
              <a:t>Pankkilaina 40 000 </a:t>
            </a:r>
            <a:r>
              <a:rPr lang="fi-FI" sz="1300" b="1" dirty="0">
                <a:solidFill>
                  <a:schemeClr val="accent6"/>
                </a:solidFill>
                <a:latin typeface="+mj-lt"/>
              </a:rPr>
              <a:t>€</a:t>
            </a:r>
            <a:r>
              <a:rPr lang="fi-FI" sz="13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fi-FI" sz="1300" dirty="0" smtClean="0">
                <a:solidFill>
                  <a:schemeClr val="accent6"/>
                </a:solidFill>
                <a:latin typeface="+mj-lt"/>
              </a:rPr>
              <a:t>investointeihin, yrityksen omarahoitus 10 000 </a:t>
            </a:r>
            <a:r>
              <a:rPr lang="fi-FI" sz="1300" dirty="0">
                <a:solidFill>
                  <a:schemeClr val="accent6"/>
                </a:solidFill>
                <a:latin typeface="+mj-lt"/>
              </a:rPr>
              <a:t>€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503548" y="3659144"/>
            <a:ext cx="198022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>Osakekaupan omarahoitusosuus</a:t>
            </a:r>
            <a:br>
              <a:rPr lang="fi-FI" sz="1300" dirty="0" smtClean="0">
                <a:solidFill>
                  <a:schemeClr val="accent1"/>
                </a:solidFill>
                <a:latin typeface="+mj-lt"/>
              </a:rPr>
            </a:b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>60 000 €</a:t>
            </a:r>
            <a:r>
              <a:rPr lang="fi-FI" sz="13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>kassassa olevaa</a:t>
            </a:r>
            <a:br>
              <a:rPr lang="fi-FI" sz="1300" dirty="0" smtClean="0">
                <a:solidFill>
                  <a:schemeClr val="accent1"/>
                </a:solidFill>
                <a:latin typeface="+mj-lt"/>
              </a:rPr>
            </a:b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>tai muuta omaa rahoitusta</a:t>
            </a:r>
            <a:endParaRPr lang="fi-FI" sz="1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503548" y="1328610"/>
            <a:ext cx="23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chemeClr val="accent1"/>
                </a:solidFill>
                <a:latin typeface="+mj-lt"/>
              </a:rPr>
              <a:t>Kokonaishanke 300 000 </a:t>
            </a:r>
            <a:r>
              <a:rPr lang="fi-FI" sz="1600" b="1" dirty="0">
                <a:solidFill>
                  <a:schemeClr val="accent1"/>
                </a:solidFill>
                <a:latin typeface="+mj-lt"/>
              </a:rPr>
              <a:t>€</a:t>
            </a:r>
          </a:p>
          <a:p>
            <a:r>
              <a:rPr lang="fi-FI" sz="1600" dirty="0" smtClean="0">
                <a:solidFill>
                  <a:schemeClr val="accent1"/>
                </a:solidFill>
                <a:latin typeface="+mj-lt"/>
              </a:rPr>
              <a:t>osakekauppa 250 000 </a:t>
            </a:r>
            <a:r>
              <a:rPr lang="fi-FI" sz="1600" dirty="0">
                <a:solidFill>
                  <a:schemeClr val="accent1"/>
                </a:solidFill>
                <a:latin typeface="+mj-lt"/>
              </a:rPr>
              <a:t>€</a:t>
            </a:r>
          </a:p>
          <a:p>
            <a:r>
              <a:rPr lang="fi-FI" sz="1600" dirty="0" smtClean="0">
                <a:solidFill>
                  <a:schemeClr val="accent1"/>
                </a:solidFill>
                <a:latin typeface="+mj-lt"/>
              </a:rPr>
              <a:t>investoinnit 50 000 €    </a:t>
            </a:r>
            <a:endParaRPr lang="fi-FI" sz="16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1" name="Suora nuoliyhdysviiva 20"/>
          <p:cNvCxnSpPr/>
          <p:nvPr/>
        </p:nvCxnSpPr>
        <p:spPr>
          <a:xfrm flipH="1">
            <a:off x="4355976" y="1467743"/>
            <a:ext cx="2664296" cy="909313"/>
          </a:xfrm>
          <a:prstGeom prst="straightConnector1">
            <a:avLst/>
          </a:prstGeom>
          <a:ln w="28575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/>
        </p:nvCxnSpPr>
        <p:spPr>
          <a:xfrm flipV="1">
            <a:off x="4405204" y="2555488"/>
            <a:ext cx="1429967" cy="1518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>
            <a:endCxn id="36" idx="2"/>
          </p:cNvCxnSpPr>
          <p:nvPr/>
        </p:nvCxnSpPr>
        <p:spPr>
          <a:xfrm flipV="1">
            <a:off x="4067944" y="4078970"/>
            <a:ext cx="3024336" cy="145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/>
          <p:nvPr/>
        </p:nvCxnSpPr>
        <p:spPr>
          <a:xfrm flipH="1" flipV="1">
            <a:off x="4416387" y="2857028"/>
            <a:ext cx="2837568" cy="109521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iruutu 27"/>
          <p:cNvSpPr txBox="1"/>
          <p:nvPr/>
        </p:nvSpPr>
        <p:spPr>
          <a:xfrm>
            <a:off x="4145959" y="3788035"/>
            <a:ext cx="307471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1300" b="1" dirty="0" smtClean="0">
                <a:solidFill>
                  <a:schemeClr val="accent1"/>
                </a:solidFill>
                <a:latin typeface="+mj-lt"/>
              </a:rPr>
              <a:t>Takaus 50 % </a:t>
            </a:r>
          </a:p>
          <a:p>
            <a:pPr algn="ctr">
              <a:lnSpc>
                <a:spcPct val="90000"/>
              </a:lnSpc>
            </a:pPr>
            <a:endParaRPr lang="fi-FI" sz="1300" b="1" dirty="0" smtClean="0">
              <a:solidFill>
                <a:schemeClr val="accent1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>kumpaankin pankin </a:t>
            </a:r>
            <a:br>
              <a:rPr lang="fi-FI" sz="1300" dirty="0" smtClean="0">
                <a:solidFill>
                  <a:schemeClr val="accent1"/>
                </a:solidFill>
                <a:latin typeface="+mj-lt"/>
              </a:rPr>
            </a:br>
            <a:r>
              <a:rPr lang="fi-FI" sz="1300" dirty="0" smtClean="0">
                <a:solidFill>
                  <a:schemeClr val="accent1"/>
                </a:solidFill>
                <a:latin typeface="+mj-lt"/>
              </a:rPr>
              <a:t>myöntämään luottoon </a:t>
            </a:r>
            <a:endParaRPr lang="fi-FI" sz="1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503548" y="2091501"/>
            <a:ext cx="1807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smtClean="0">
                <a:solidFill>
                  <a:schemeClr val="accent1"/>
                </a:solidFill>
                <a:latin typeface="+mj-lt"/>
              </a:rPr>
              <a:t>Voidaan edellyttää rahoitussopimus. Yrityksen A ja B vakuudet neuvotellaan yhdessä yrittäjän ja rahoittajien kesken.</a:t>
            </a:r>
            <a:endParaRPr lang="fi-FI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5004048" y="1430510"/>
            <a:ext cx="115212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300" dirty="0" smtClean="0">
                <a:solidFill>
                  <a:schemeClr val="accent2"/>
                </a:solidFill>
                <a:latin typeface="+mj-lt"/>
              </a:rPr>
              <a:t>Osakekauppa</a:t>
            </a:r>
            <a:br>
              <a:rPr lang="fi-FI" sz="1300" dirty="0" smtClean="0">
                <a:solidFill>
                  <a:schemeClr val="accent2"/>
                </a:solidFill>
                <a:latin typeface="+mj-lt"/>
              </a:rPr>
            </a:br>
            <a:r>
              <a:rPr lang="fi-FI" sz="1300" dirty="0" smtClean="0">
                <a:solidFill>
                  <a:schemeClr val="accent3"/>
                </a:solidFill>
                <a:latin typeface="+mj-lt"/>
              </a:rPr>
              <a:t>250 000 €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3491880" y="3003798"/>
            <a:ext cx="1872208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300" b="1" dirty="0" smtClean="0">
                <a:solidFill>
                  <a:schemeClr val="accent6"/>
                </a:solidFill>
                <a:latin typeface="+mj-lt"/>
              </a:rPr>
              <a:t>Laina 200 000 € </a:t>
            </a:r>
          </a:p>
          <a:p>
            <a:pPr>
              <a:lnSpc>
                <a:spcPct val="90000"/>
              </a:lnSpc>
            </a:pPr>
            <a:r>
              <a:rPr lang="fi-FI" sz="1300" dirty="0" smtClean="0">
                <a:solidFill>
                  <a:schemeClr val="accent6"/>
                </a:solidFill>
                <a:latin typeface="+mj-lt"/>
              </a:rPr>
              <a:t>yritys B Oy:n </a:t>
            </a:r>
          </a:p>
          <a:p>
            <a:pPr>
              <a:lnSpc>
                <a:spcPct val="90000"/>
              </a:lnSpc>
            </a:pPr>
            <a:r>
              <a:rPr lang="fi-FI" sz="1300" dirty="0" smtClean="0">
                <a:solidFill>
                  <a:schemeClr val="accent6"/>
                </a:solidFill>
                <a:latin typeface="+mj-lt"/>
              </a:rPr>
              <a:t>osakkeiden ostoon</a:t>
            </a:r>
            <a:endParaRPr lang="fi-FI" sz="13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7" name="Otsikko 1"/>
          <p:cNvSpPr txBox="1">
            <a:spLocks/>
          </p:cNvSpPr>
          <p:nvPr/>
        </p:nvSpPr>
        <p:spPr>
          <a:xfrm>
            <a:off x="611189" y="555527"/>
            <a:ext cx="7921624" cy="7099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 smtClean="0">
                <a:solidFill>
                  <a:schemeClr val="accent1"/>
                </a:solidFill>
                <a:ea typeface="Neo Sans Std Medium" charset="0"/>
                <a:cs typeface="Neo Sans Std Medium" charset="0"/>
              </a:rPr>
              <a:t>Pk-yrityksen omistajanvaihdos</a:t>
            </a:r>
            <a:r>
              <a:rPr lang="fi-FI" sz="4000" dirty="0" smtClean="0">
                <a:solidFill>
                  <a:schemeClr val="accent1"/>
                </a:solidFill>
                <a:ea typeface="Neo Sans Std Medium" charset="0"/>
                <a:cs typeface="Neo Sans Std Medium" charset="0"/>
              </a:rPr>
              <a:t/>
            </a:r>
            <a:br>
              <a:rPr lang="fi-FI" sz="4000" dirty="0" smtClean="0">
                <a:solidFill>
                  <a:schemeClr val="accent1"/>
                </a:solidFill>
                <a:ea typeface="Neo Sans Std Medium" charset="0"/>
                <a:cs typeface="Neo Sans Std Medium" charset="0"/>
              </a:rPr>
            </a:br>
            <a:r>
              <a:rPr lang="fi-FI" sz="1800" dirty="0" smtClean="0">
                <a:solidFill>
                  <a:schemeClr val="accent1"/>
                </a:solidFill>
                <a:ea typeface="Neo Sans Std Medium" charset="0"/>
                <a:cs typeface="Neo Sans Std Medium" charset="0"/>
              </a:rPr>
              <a:t>- osakekauppa, jossa ostajana toimiva yritys</a:t>
            </a:r>
            <a:endParaRPr lang="fi-FI" sz="1800" dirty="0">
              <a:solidFill>
                <a:schemeClr val="accent1"/>
              </a:solidFill>
              <a:ea typeface="Neo Sans Std Medium" charset="0"/>
              <a:cs typeface="Neo Sans Std Medium" charset="0"/>
            </a:endParaRPr>
          </a:p>
        </p:txBody>
      </p:sp>
      <p:sp>
        <p:nvSpPr>
          <p:cNvPr id="31" name="Vastakkaisista kulmista pyöristetty suorakulmio 30"/>
          <p:cNvSpPr/>
          <p:nvPr/>
        </p:nvSpPr>
        <p:spPr>
          <a:xfrm>
            <a:off x="7086587" y="1085970"/>
            <a:ext cx="1584176" cy="61105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accent3"/>
                </a:solidFill>
              </a:rPr>
              <a:t>Myyvät omistajat</a:t>
            </a:r>
            <a:endParaRPr lang="fi-FI" sz="1200" b="1" dirty="0">
              <a:solidFill>
                <a:schemeClr val="accent3"/>
              </a:solidFill>
            </a:endParaRPr>
          </a:p>
        </p:txBody>
      </p:sp>
      <p:cxnSp>
        <p:nvCxnSpPr>
          <p:cNvPr id="32" name="Suora nuoliyhdysviiva 31"/>
          <p:cNvCxnSpPr/>
          <p:nvPr/>
        </p:nvCxnSpPr>
        <p:spPr>
          <a:xfrm flipV="1">
            <a:off x="7878677" y="2841781"/>
            <a:ext cx="0" cy="1142912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Vastakkaisista kulmista pyöristetty suorakulmio 32"/>
          <p:cNvSpPr/>
          <p:nvPr/>
        </p:nvSpPr>
        <p:spPr>
          <a:xfrm>
            <a:off x="2832211" y="3754934"/>
            <a:ext cx="1584176" cy="64807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Finnvera</a:t>
            </a:r>
            <a:r>
              <a:rPr lang="fi-FI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" name="Vastakkaisista kulmista pyöristetty suorakulmio 34"/>
          <p:cNvSpPr/>
          <p:nvPr/>
        </p:nvSpPr>
        <p:spPr>
          <a:xfrm>
            <a:off x="7086587" y="2193709"/>
            <a:ext cx="1584176" cy="648072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Ostettava </a:t>
            </a:r>
            <a:r>
              <a:rPr lang="fi-FI" sz="1200" b="1" dirty="0" smtClean="0">
                <a:solidFill>
                  <a:schemeClr val="bg1"/>
                </a:solidFill>
              </a:rPr>
              <a:t/>
            </a:r>
            <a:br>
              <a:rPr lang="fi-FI" sz="1200" b="1" dirty="0" smtClean="0">
                <a:solidFill>
                  <a:schemeClr val="bg1"/>
                </a:solidFill>
              </a:rPr>
            </a:br>
            <a:r>
              <a:rPr lang="fi-FI" sz="1200" b="1" dirty="0" smtClean="0">
                <a:solidFill>
                  <a:schemeClr val="bg1"/>
                </a:solidFill>
              </a:rPr>
              <a:t>yritys B </a:t>
            </a:r>
            <a:r>
              <a:rPr lang="fi-FI" sz="1200" b="1" dirty="0">
                <a:solidFill>
                  <a:schemeClr val="bg1"/>
                </a:solidFill>
              </a:rPr>
              <a:t>Oy</a:t>
            </a:r>
          </a:p>
        </p:txBody>
      </p:sp>
      <p:sp>
        <p:nvSpPr>
          <p:cNvPr id="36" name="Vastakkaisista kulmista pyöristetty suorakulmio 35"/>
          <p:cNvSpPr/>
          <p:nvPr/>
        </p:nvSpPr>
        <p:spPr>
          <a:xfrm>
            <a:off x="7092280" y="3754934"/>
            <a:ext cx="1584176" cy="648072"/>
          </a:xfrm>
          <a:prstGeom prst="round2Diag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smtClean="0">
                <a:solidFill>
                  <a:schemeClr val="bg1"/>
                </a:solidFill>
              </a:rPr>
              <a:t>Pankki</a:t>
            </a:r>
            <a:endParaRPr lang="fi-FI" sz="1200" b="1" dirty="0">
              <a:solidFill>
                <a:schemeClr val="tx1"/>
              </a:solidFill>
            </a:endParaRPr>
          </a:p>
        </p:txBody>
      </p:sp>
      <p:sp>
        <p:nvSpPr>
          <p:cNvPr id="37" name="Vastakkaisista kulmista pyöristetty suorakulmio 36"/>
          <p:cNvSpPr/>
          <p:nvPr/>
        </p:nvSpPr>
        <p:spPr>
          <a:xfrm>
            <a:off x="2832211" y="2264964"/>
            <a:ext cx="1584176" cy="64807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Ostava </a:t>
            </a:r>
            <a:r>
              <a:rPr lang="fi-FI" sz="1200" b="1" dirty="0" smtClean="0">
                <a:solidFill>
                  <a:schemeClr val="bg1"/>
                </a:solidFill>
              </a:rPr>
              <a:t/>
            </a:r>
            <a:br>
              <a:rPr lang="fi-FI" sz="1200" b="1" dirty="0" smtClean="0">
                <a:solidFill>
                  <a:schemeClr val="bg1"/>
                </a:solidFill>
              </a:rPr>
            </a:br>
            <a:r>
              <a:rPr lang="fi-FI" sz="1200" b="1" dirty="0" smtClean="0">
                <a:solidFill>
                  <a:schemeClr val="bg1"/>
                </a:solidFill>
              </a:rPr>
              <a:t>yritys </a:t>
            </a:r>
            <a:r>
              <a:rPr lang="fi-FI" sz="1200" b="1" dirty="0">
                <a:solidFill>
                  <a:schemeClr val="bg1"/>
                </a:solidFill>
              </a:rPr>
              <a:t>A Oy</a:t>
            </a:r>
          </a:p>
        </p:txBody>
      </p:sp>
      <p:cxnSp>
        <p:nvCxnSpPr>
          <p:cNvPr id="38" name="Suora nuoliyhdysviiva 37"/>
          <p:cNvCxnSpPr/>
          <p:nvPr/>
        </p:nvCxnSpPr>
        <p:spPr>
          <a:xfrm flipH="1">
            <a:off x="4465263" y="1551858"/>
            <a:ext cx="2621324" cy="893588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/>
        </p:nvCxnSpPr>
        <p:spPr>
          <a:xfrm flipV="1">
            <a:off x="5745896" y="2539933"/>
            <a:ext cx="1429967" cy="1518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77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355976" y="1851670"/>
            <a:ext cx="3816424" cy="1944216"/>
          </a:xfrm>
        </p:spPr>
        <p:txBody>
          <a:bodyPr/>
          <a:lstStyle/>
          <a:p>
            <a:r>
              <a:rPr lang="fi-FI" sz="2800" i="1" dirty="0" smtClean="0">
                <a:ea typeface="Neo Sans Std Medium" charset="0"/>
                <a:cs typeface="Neo Sans Std Medium" charset="0"/>
              </a:rPr>
              <a:t/>
            </a:r>
            <a:br>
              <a:rPr lang="fi-FI" sz="2800" i="1" dirty="0" smtClean="0">
                <a:ea typeface="Neo Sans Std Medium" charset="0"/>
                <a:cs typeface="Neo Sans Std Medium" charset="0"/>
              </a:rPr>
            </a:br>
            <a:r>
              <a:rPr lang="fi-FI" sz="2800" i="1" dirty="0" smtClean="0">
                <a:ea typeface="Neo Sans Std Medium" charset="0"/>
                <a:cs typeface="Neo Sans Std Medium" charset="0"/>
              </a:rPr>
              <a:t/>
            </a:r>
            <a:br>
              <a:rPr lang="fi-FI" sz="2800" i="1" dirty="0" smtClean="0">
                <a:ea typeface="Neo Sans Std Medium" charset="0"/>
                <a:cs typeface="Neo Sans Std Medium" charset="0"/>
              </a:rPr>
            </a:br>
            <a:r>
              <a:rPr lang="fi-FI" sz="2400" i="1" dirty="0" smtClean="0">
                <a:ea typeface="Neo Sans Std Medium" charset="0"/>
                <a:cs typeface="Neo Sans Std Medium" charset="0"/>
              </a:rPr>
              <a:t>Hyvin suunniteltu on puoliksi rahoitettu. </a:t>
            </a:r>
            <a:r>
              <a:rPr lang="fi-FI" sz="3600" i="1" dirty="0">
                <a:ea typeface="Neo Sans Std Medium" charset="0"/>
                <a:cs typeface="Neo Sans Std Medium" charset="0"/>
              </a:rPr>
              <a:t/>
            </a:r>
            <a:br>
              <a:rPr lang="fi-FI" sz="3600" i="1" dirty="0">
                <a:ea typeface="Neo Sans Std Medium" charset="0"/>
                <a:cs typeface="Neo Sans Std Medium" charset="0"/>
              </a:rPr>
            </a:br>
            <a:r>
              <a:rPr lang="fi-FI" sz="3600" i="1" dirty="0" smtClean="0">
                <a:ea typeface="Neo Sans Std Medium" charset="0"/>
                <a:cs typeface="Neo Sans Std Medium" charset="0"/>
              </a:rPr>
              <a:t/>
            </a:r>
            <a:br>
              <a:rPr lang="fi-FI" sz="3600" i="1" dirty="0" smtClean="0">
                <a:ea typeface="Neo Sans Std Medium" charset="0"/>
                <a:cs typeface="Neo Sans Std Medium" charset="0"/>
              </a:rPr>
            </a:br>
            <a:r>
              <a:rPr lang="fi-FI" sz="1400" b="0" dirty="0" smtClean="0"/>
              <a:t>Jenni Timonen</a:t>
            </a:r>
            <a:r>
              <a:rPr lang="fi-FI" sz="1400" b="0" dirty="0"/>
              <a:t/>
            </a:r>
            <a:br>
              <a:rPr lang="fi-FI" sz="1400" b="0" dirty="0"/>
            </a:br>
            <a:r>
              <a:rPr lang="fi-FI" sz="1400" b="0" dirty="0" smtClean="0"/>
              <a:t>Rahoituspäällikkö, Oulu</a:t>
            </a:r>
            <a:br>
              <a:rPr lang="fi-FI" sz="1400" b="0" dirty="0" smtClean="0"/>
            </a:br>
            <a:r>
              <a:rPr lang="fi-FI" sz="1400" b="0" dirty="0" smtClean="0"/>
              <a:t>p. 029 460 2011</a:t>
            </a:r>
            <a:br>
              <a:rPr lang="fi-FI" sz="1400" b="0" dirty="0" smtClean="0"/>
            </a:br>
            <a:r>
              <a:rPr lang="fi-FI" sz="1400" b="0" dirty="0" smtClean="0"/>
              <a:t>jenni.timonen@finnvera.fi</a:t>
            </a:r>
            <a:r>
              <a:rPr lang="fi-FI" sz="1400" b="0" dirty="0"/>
              <a:t/>
            </a:r>
            <a:br>
              <a:rPr lang="fi-FI" sz="1400" b="0" dirty="0"/>
            </a:br>
            <a:r>
              <a:rPr lang="fi-FI" sz="1400" b="0" dirty="0"/>
              <a:t/>
            </a:r>
            <a:br>
              <a:rPr lang="fi-FI" sz="1400" b="0" dirty="0"/>
            </a:br>
            <a:r>
              <a:rPr lang="fi-FI" sz="1400" b="0" dirty="0"/>
              <a:t>Puhelinpalvelu 029 460 2580</a:t>
            </a:r>
            <a:br>
              <a:rPr lang="fi-FI" sz="1400" b="0" dirty="0"/>
            </a:br>
            <a:r>
              <a:rPr lang="fi-FI" sz="1400" b="0" dirty="0">
                <a:hlinkClick r:id="rId3"/>
              </a:rPr>
              <a:t>www.finnvera.fi</a:t>
            </a:r>
            <a:r>
              <a:rPr lang="fi-FI" sz="1400" dirty="0"/>
              <a:t/>
            </a:r>
            <a:br>
              <a:rPr lang="fi-FI" sz="1400" dirty="0"/>
            </a:br>
            <a:endParaRPr lang="en-US" sz="1400" i="1" dirty="0">
              <a:ea typeface="Neo Sans Std Medium" charset="0"/>
              <a:cs typeface="Neo Sans St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95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62"/>
          <a:stretch>
            <a:fillRect/>
          </a:stretch>
        </p:blipFill>
        <p:spPr>
          <a:xfrm>
            <a:off x="-36512" y="-32192"/>
            <a:ext cx="9474642" cy="5266978"/>
          </a:xfrm>
        </p:spPr>
      </p:pic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7812360" y="4803998"/>
            <a:ext cx="1044000" cy="1512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467544" y="411510"/>
            <a:ext cx="5112940" cy="1152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>
                <a:solidFill>
                  <a:prstClr val="white"/>
                </a:solidFill>
              </a:rPr>
              <a:t>Rahoituspalvelut </a:t>
            </a:r>
            <a:br>
              <a:rPr lang="fi-FI" dirty="0" smtClean="0">
                <a:solidFill>
                  <a:prstClr val="white"/>
                </a:solidFill>
              </a:rPr>
            </a:br>
            <a:r>
              <a:rPr lang="fi-FI" dirty="0" smtClean="0">
                <a:solidFill>
                  <a:prstClr val="white"/>
                </a:solidFill>
              </a:rPr>
              <a:t>lähellä asiakasta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Sisällön paikkamerkki 2"/>
          <p:cNvSpPr txBox="1">
            <a:spLocks/>
          </p:cNvSpPr>
          <p:nvPr/>
        </p:nvSpPr>
        <p:spPr>
          <a:xfrm>
            <a:off x="3024014" y="1779662"/>
            <a:ext cx="2839458" cy="2682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8775" indent="-35877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600" kern="1200" baseline="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715963" algn="l"/>
              </a:tabLst>
              <a:defRPr sz="1400" kern="1200" baseline="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2pPr>
            <a:lvl3pPr marL="895350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4pPr>
            <a:lvl5pPr marL="14335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5pPr>
            <a:lvl6pPr marL="1704975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6pPr>
            <a:lvl7pPr marL="1971675" indent="-2667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7pPr>
            <a:lvl8pPr marL="2243138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8pPr>
            <a:lvl9pPr marL="2508250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  <a:buSzPct val="87000"/>
              <a:buFontTx/>
              <a:buBlip>
                <a:blip r:embed="rId4"/>
              </a:buBlip>
            </a:pPr>
            <a:r>
              <a:rPr lang="fi-FI" sz="1400" dirty="0" smtClean="0">
                <a:solidFill>
                  <a:prstClr val="white"/>
                </a:solidFill>
              </a:rPr>
              <a:t>Kenelle</a:t>
            </a:r>
            <a:r>
              <a:rPr lang="fi-FI" sz="1400" dirty="0">
                <a:solidFill>
                  <a:prstClr val="white"/>
                </a:solidFill>
              </a:rPr>
              <a:t>:</a:t>
            </a:r>
            <a:br>
              <a:rPr lang="fi-FI" sz="1400" dirty="0">
                <a:solidFill>
                  <a:prstClr val="white"/>
                </a:solidFill>
              </a:rPr>
            </a:br>
            <a:r>
              <a:rPr lang="fi-FI" sz="1400" dirty="0">
                <a:solidFill>
                  <a:prstClr val="white"/>
                </a:solidFill>
              </a:rPr>
              <a:t/>
            </a:r>
            <a:br>
              <a:rPr lang="fi-FI" sz="1400" dirty="0">
                <a:solidFill>
                  <a:prstClr val="white"/>
                </a:solidFill>
              </a:rPr>
            </a:br>
            <a:r>
              <a:rPr lang="fi-FI" sz="1400" dirty="0">
                <a:solidFill>
                  <a:prstClr val="white"/>
                </a:solidFill>
              </a:rPr>
              <a:t>Aloittavat yritykset</a:t>
            </a:r>
            <a:br>
              <a:rPr lang="fi-FI" sz="1400" dirty="0">
                <a:solidFill>
                  <a:prstClr val="white"/>
                </a:solidFill>
              </a:rPr>
            </a:br>
            <a:r>
              <a:rPr lang="fi-FI" sz="1400" dirty="0">
                <a:solidFill>
                  <a:prstClr val="white"/>
                </a:solidFill>
              </a:rPr>
              <a:t>Kasvu ja investoinnit</a:t>
            </a:r>
            <a:br>
              <a:rPr lang="fi-FI" sz="1400" dirty="0">
                <a:solidFill>
                  <a:prstClr val="white"/>
                </a:solidFill>
              </a:rPr>
            </a:br>
            <a:r>
              <a:rPr lang="fi-FI" sz="1400" dirty="0">
                <a:solidFill>
                  <a:prstClr val="white"/>
                </a:solidFill>
              </a:rPr>
              <a:t>Vienti ja kansainvälistyminen</a:t>
            </a:r>
            <a:br>
              <a:rPr lang="fi-FI" sz="1400" dirty="0">
                <a:solidFill>
                  <a:prstClr val="white"/>
                </a:solidFill>
              </a:rPr>
            </a:br>
            <a:r>
              <a:rPr lang="fi-FI" sz="1400" dirty="0" smtClean="0">
                <a:solidFill>
                  <a:prstClr val="white"/>
                </a:solidFill>
              </a:rPr>
              <a:t>Omistusjärjestelyt</a:t>
            </a:r>
          </a:p>
          <a:p>
            <a:pPr marL="0" indent="0">
              <a:buClr>
                <a:prstClr val="white"/>
              </a:buClr>
              <a:buSzPct val="87000"/>
              <a:buFontTx/>
              <a:buNone/>
            </a:pPr>
            <a:endParaRPr lang="fi-FI" sz="14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  <a:buSzPct val="87000"/>
              <a:buFontTx/>
              <a:buBlip>
                <a:blip r:embed="rId4"/>
              </a:buBlip>
            </a:pPr>
            <a:r>
              <a:rPr lang="fi-FI" sz="1400" dirty="0" smtClean="0">
                <a:solidFill>
                  <a:prstClr val="white"/>
                </a:solidFill>
              </a:rPr>
              <a:t>Miksi</a:t>
            </a:r>
            <a:r>
              <a:rPr lang="fi-FI" sz="1400" dirty="0">
                <a:solidFill>
                  <a:prstClr val="white"/>
                </a:solidFill>
              </a:rPr>
              <a:t>:</a:t>
            </a:r>
            <a:br>
              <a:rPr lang="fi-FI" sz="1400" dirty="0">
                <a:solidFill>
                  <a:prstClr val="white"/>
                </a:solidFill>
              </a:rPr>
            </a:br>
            <a:r>
              <a:rPr lang="fi-FI" sz="1400" dirty="0">
                <a:solidFill>
                  <a:prstClr val="white"/>
                </a:solidFill>
              </a:rPr>
              <a:t/>
            </a:r>
            <a:br>
              <a:rPr lang="fi-FI" sz="1400" dirty="0">
                <a:solidFill>
                  <a:prstClr val="white"/>
                </a:solidFill>
              </a:rPr>
            </a:br>
            <a:r>
              <a:rPr lang="fi-FI" sz="1400" dirty="0">
                <a:solidFill>
                  <a:prstClr val="white"/>
                </a:solidFill>
              </a:rPr>
              <a:t>Vahvistaa suomalaisyritysten toimintaedellytyksiä ja kilpailukykyä</a:t>
            </a:r>
          </a:p>
          <a:p>
            <a:pPr marL="0" indent="0">
              <a:buClr>
                <a:prstClr val="white"/>
              </a:buClr>
              <a:buSzPct val="87000"/>
              <a:buFontTx/>
              <a:buNone/>
            </a:pPr>
            <a:endParaRPr lang="fi-FI" sz="1400" dirty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  <a:buSzPct val="87000"/>
              <a:buFontTx/>
              <a:buBlip>
                <a:blip r:embed="rId4"/>
              </a:buBlip>
            </a:pPr>
            <a:endParaRPr lang="fi-FI" sz="1400" dirty="0" smtClean="0">
              <a:solidFill>
                <a:prstClr val="white"/>
              </a:solidFill>
              <a:ea typeface="Roboto" charset="0"/>
              <a:cs typeface="Roboto" charset="0"/>
            </a:endParaRPr>
          </a:p>
        </p:txBody>
      </p:sp>
      <p:sp>
        <p:nvSpPr>
          <p:cNvPr id="13" name="Sisällön paikkamerkki 2"/>
          <p:cNvSpPr txBox="1">
            <a:spLocks/>
          </p:cNvSpPr>
          <p:nvPr/>
        </p:nvSpPr>
        <p:spPr>
          <a:xfrm>
            <a:off x="415967" y="1779662"/>
            <a:ext cx="2736304" cy="2682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8775" indent="-35877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600" kern="1200" baseline="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715963" algn="l"/>
              </a:tabLst>
              <a:defRPr sz="1400" kern="1200" baseline="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2pPr>
            <a:lvl3pPr marL="895350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4pPr>
            <a:lvl5pPr marL="14335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5pPr>
            <a:lvl6pPr marL="1704975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6pPr>
            <a:lvl7pPr marL="1971675" indent="-2667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7pPr>
            <a:lvl8pPr marL="2243138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8pPr>
            <a:lvl9pPr marL="2508250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  <a:buSzPct val="87000"/>
              <a:buFontTx/>
              <a:buBlip>
                <a:blip r:embed="rId4"/>
              </a:buBlip>
            </a:pPr>
            <a:r>
              <a:rPr lang="fi-FI" sz="1400" dirty="0" smtClean="0">
                <a:solidFill>
                  <a:prstClr val="white"/>
                </a:solidFill>
              </a:rPr>
              <a:t>Finnvera </a:t>
            </a:r>
            <a:r>
              <a:rPr lang="fi-FI" sz="1400" dirty="0">
                <a:solidFill>
                  <a:prstClr val="white"/>
                </a:solidFill>
              </a:rPr>
              <a:t>tarjoaa </a:t>
            </a:r>
            <a:r>
              <a:rPr lang="fi-FI" sz="1400" dirty="0" smtClean="0">
                <a:solidFill>
                  <a:prstClr val="white"/>
                </a:solidFill>
              </a:rPr>
              <a:t/>
            </a:r>
            <a:br>
              <a:rPr lang="fi-FI" sz="1400" dirty="0" smtClean="0">
                <a:solidFill>
                  <a:prstClr val="white"/>
                </a:solidFill>
              </a:rPr>
            </a:br>
            <a:r>
              <a:rPr lang="fi-FI" sz="1400" dirty="0" smtClean="0">
                <a:solidFill>
                  <a:prstClr val="white"/>
                </a:solidFill>
              </a:rPr>
              <a:t>monipuolisia </a:t>
            </a:r>
            <a:r>
              <a:rPr lang="fi-FI" sz="1400" dirty="0">
                <a:solidFill>
                  <a:prstClr val="white"/>
                </a:solidFill>
              </a:rPr>
              <a:t>ja joustavia ratkaisuja </a:t>
            </a:r>
            <a:r>
              <a:rPr lang="fi-FI" sz="1400" dirty="0" smtClean="0">
                <a:solidFill>
                  <a:prstClr val="white"/>
                </a:solidFill>
              </a:rPr>
              <a:t>yrityksen uusiin rahoitustarpeisiin yhdessä toisten rahoittajien kanssa</a:t>
            </a:r>
          </a:p>
          <a:p>
            <a:pPr marL="358775" lvl="1" indent="0">
              <a:buClr>
                <a:prstClr val="white"/>
              </a:buClr>
              <a:buSzPct val="87000"/>
              <a:buNone/>
            </a:pPr>
            <a:endParaRPr lang="fi-FI" sz="12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  <a:buSzPct val="87000"/>
              <a:buFontTx/>
              <a:buBlip>
                <a:blip r:embed="rId4"/>
              </a:buBlip>
            </a:pPr>
            <a:r>
              <a:rPr lang="fi-FI" sz="1400" dirty="0" smtClean="0">
                <a:solidFill>
                  <a:prstClr val="white"/>
                </a:solidFill>
              </a:rPr>
              <a:t>Mitä:</a:t>
            </a:r>
            <a:br>
              <a:rPr lang="fi-FI" sz="1400" dirty="0" smtClean="0">
                <a:solidFill>
                  <a:prstClr val="white"/>
                </a:solidFill>
              </a:rPr>
            </a:br>
            <a:r>
              <a:rPr lang="fi-FI" sz="1400" dirty="0" smtClean="0">
                <a:solidFill>
                  <a:prstClr val="white"/>
                </a:solidFill>
              </a:rPr>
              <a:t/>
            </a:r>
            <a:br>
              <a:rPr lang="fi-FI" sz="1400" dirty="0" smtClean="0">
                <a:solidFill>
                  <a:prstClr val="white"/>
                </a:solidFill>
              </a:rPr>
            </a:br>
            <a:r>
              <a:rPr lang="fi-FI" sz="1400" dirty="0" smtClean="0">
                <a:solidFill>
                  <a:prstClr val="white"/>
                </a:solidFill>
              </a:rPr>
              <a:t>Lainoja, takauksia </a:t>
            </a:r>
            <a:br>
              <a:rPr lang="fi-FI" sz="1400" dirty="0" smtClean="0">
                <a:solidFill>
                  <a:prstClr val="white"/>
                </a:solidFill>
              </a:rPr>
            </a:br>
            <a:r>
              <a:rPr lang="fi-FI" sz="1400" dirty="0" smtClean="0">
                <a:solidFill>
                  <a:prstClr val="white"/>
                </a:solidFill>
              </a:rPr>
              <a:t>ja</a:t>
            </a:r>
            <a:r>
              <a:rPr lang="fi-FI" sz="1400" dirty="0">
                <a:solidFill>
                  <a:prstClr val="white"/>
                </a:solidFill>
              </a:rPr>
              <a:t> </a:t>
            </a:r>
            <a:r>
              <a:rPr lang="fi-FI" sz="1400" dirty="0" smtClean="0">
                <a:solidFill>
                  <a:prstClr val="white"/>
                </a:solidFill>
              </a:rPr>
              <a:t>vientitakuita</a:t>
            </a:r>
          </a:p>
          <a:p>
            <a:pPr marL="0" indent="0">
              <a:buClr>
                <a:prstClr val="white"/>
              </a:buClr>
              <a:buSzPct val="87000"/>
              <a:buFontTx/>
              <a:buNone/>
            </a:pPr>
            <a:endParaRPr lang="fi-FI" sz="1400" dirty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  <a:buSzPct val="87000"/>
              <a:buFontTx/>
              <a:buBlip>
                <a:blip r:embed="rId4"/>
              </a:buBlip>
            </a:pPr>
            <a:endParaRPr lang="fi-FI" sz="1400" dirty="0" smtClean="0">
              <a:solidFill>
                <a:prstClr val="white"/>
              </a:solidFill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99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189" y="267494"/>
            <a:ext cx="7921624" cy="935036"/>
          </a:xfrm>
        </p:spPr>
        <p:txBody>
          <a:bodyPr/>
          <a:lstStyle/>
          <a:p>
            <a:r>
              <a:rPr lang="fi-FI" sz="2800" dirty="0" err="1"/>
              <a:t>Finnvera</a:t>
            </a:r>
            <a:r>
              <a:rPr lang="fi-FI" sz="2800" dirty="0"/>
              <a:t> </a:t>
            </a:r>
            <a:r>
              <a:rPr lang="fi-FI" sz="2800" dirty="0" smtClean="0"/>
              <a:t>Pohjois-Suomi, asiakasvastuulliset </a:t>
            </a:r>
            <a:endParaRPr lang="fi-FI" sz="28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9" y="3054367"/>
            <a:ext cx="719724" cy="93545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15" y="3041215"/>
            <a:ext cx="720141" cy="9360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54" y="3041215"/>
            <a:ext cx="720141" cy="936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17" y="1151124"/>
            <a:ext cx="720141" cy="9360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"/>
          <a:stretch/>
        </p:blipFill>
        <p:spPr>
          <a:xfrm>
            <a:off x="1945700" y="1142024"/>
            <a:ext cx="720000" cy="93545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"/>
          <a:stretch/>
        </p:blipFill>
        <p:spPr>
          <a:xfrm>
            <a:off x="7524328" y="1150784"/>
            <a:ext cx="720000" cy="9360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"/>
          <a:stretch/>
        </p:blipFill>
        <p:spPr>
          <a:xfrm>
            <a:off x="6342628" y="1163107"/>
            <a:ext cx="720000" cy="93600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"/>
          <a:stretch/>
        </p:blipFill>
        <p:spPr>
          <a:xfrm>
            <a:off x="3050220" y="1153864"/>
            <a:ext cx="720000" cy="936000"/>
          </a:xfrm>
          <a:prstGeom prst="rect">
            <a:avLst/>
          </a:prstGeom>
        </p:spPr>
      </p:pic>
      <p:sp>
        <p:nvSpPr>
          <p:cNvPr id="21" name="Tekstiruutu 20"/>
          <p:cNvSpPr txBox="1"/>
          <p:nvPr/>
        </p:nvSpPr>
        <p:spPr>
          <a:xfrm>
            <a:off x="1419900" y="1059582"/>
            <a:ext cx="5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600" dirty="0" smtClean="0">
              <a:solidFill>
                <a:srgbClr val="686868"/>
              </a:solidFill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1871878" y="843558"/>
            <a:ext cx="2916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accent1"/>
                </a:solidFill>
                <a:latin typeface="+mj-lt"/>
              </a:rPr>
              <a:t>Oulun-toimipiste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64573" y="2778343"/>
            <a:ext cx="2916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accent1"/>
                </a:solidFill>
                <a:latin typeface="+mj-lt"/>
              </a:rPr>
              <a:t>Rovaniemen-toimipiste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4738006" y="2785898"/>
            <a:ext cx="1492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accent1"/>
                </a:solidFill>
                <a:latin typeface="+mj-lt"/>
              </a:rPr>
              <a:t>Kajaanin-toimipiste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1845849" y="2065795"/>
            <a:ext cx="110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686868"/>
                </a:solidFill>
                <a:latin typeface="+mj-lt"/>
              </a:rPr>
              <a:t>Rahoituspäällikkö </a:t>
            </a:r>
          </a:p>
          <a:p>
            <a:r>
              <a:rPr lang="fi-FI" sz="1000" b="1" dirty="0" smtClean="0">
                <a:solidFill>
                  <a:srgbClr val="686868"/>
                </a:solidFill>
                <a:latin typeface="+mj-lt"/>
              </a:rPr>
              <a:t>Kaisu Lind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7417791" y="2083877"/>
            <a:ext cx="1115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686868"/>
                </a:solidFill>
                <a:latin typeface="+mj-lt"/>
              </a:rPr>
              <a:t>Rahoituspäällikkö </a:t>
            </a:r>
          </a:p>
          <a:p>
            <a:r>
              <a:rPr lang="fi-FI" sz="1000" b="1" dirty="0" smtClean="0">
                <a:solidFill>
                  <a:srgbClr val="686868"/>
                </a:solidFill>
                <a:latin typeface="+mj-lt"/>
              </a:rPr>
              <a:t>Päivi Turkka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6269358" y="2090055"/>
            <a:ext cx="110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686868"/>
                </a:solidFill>
                <a:latin typeface="+mj-lt"/>
              </a:rPr>
              <a:t>Rahoituspäällikkö </a:t>
            </a:r>
          </a:p>
          <a:p>
            <a:r>
              <a:rPr lang="fi-FI" sz="1000" b="1" dirty="0" smtClean="0">
                <a:solidFill>
                  <a:srgbClr val="686868"/>
                </a:solidFill>
                <a:latin typeface="+mj-lt"/>
              </a:rPr>
              <a:t>Hannu </a:t>
            </a:r>
            <a:r>
              <a:rPr lang="fi-FI" sz="1000" b="1" dirty="0" err="1" smtClean="0">
                <a:solidFill>
                  <a:srgbClr val="686868"/>
                </a:solidFill>
                <a:latin typeface="+mj-lt"/>
              </a:rPr>
              <a:t>Vuoste</a:t>
            </a:r>
            <a:endParaRPr lang="fi-FI" sz="1000" b="1" dirty="0" smtClean="0">
              <a:solidFill>
                <a:srgbClr val="686868"/>
              </a:solidFill>
              <a:latin typeface="+mj-lt"/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2958741" y="2065795"/>
            <a:ext cx="110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686868"/>
                </a:solidFill>
                <a:latin typeface="+mj-lt"/>
              </a:rPr>
              <a:t>Rahoituspäällikkö </a:t>
            </a:r>
          </a:p>
          <a:p>
            <a:r>
              <a:rPr lang="fi-FI" sz="1000" b="1" dirty="0" smtClean="0">
                <a:solidFill>
                  <a:srgbClr val="686868"/>
                </a:solidFill>
                <a:latin typeface="+mj-lt"/>
              </a:rPr>
              <a:t>Katri Vääräniemi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1945700" y="4041718"/>
            <a:ext cx="110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686868"/>
                </a:solidFill>
                <a:latin typeface="+mj-lt"/>
              </a:rPr>
              <a:t>Rahoituspäällikkö </a:t>
            </a:r>
          </a:p>
          <a:p>
            <a:r>
              <a:rPr lang="fi-FI" sz="1000" b="1" dirty="0" smtClean="0">
                <a:solidFill>
                  <a:srgbClr val="686868"/>
                </a:solidFill>
                <a:latin typeface="+mj-lt"/>
              </a:rPr>
              <a:t>Risto Koskiniemi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3161754" y="4041718"/>
            <a:ext cx="119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686868"/>
                </a:solidFill>
                <a:latin typeface="+mj-lt"/>
              </a:rPr>
              <a:t>Rahoituspäällikkö </a:t>
            </a:r>
          </a:p>
          <a:p>
            <a:r>
              <a:rPr lang="fi-FI" sz="1000" b="1" dirty="0" smtClean="0">
                <a:solidFill>
                  <a:srgbClr val="686868"/>
                </a:solidFill>
                <a:latin typeface="+mj-lt"/>
              </a:rPr>
              <a:t>Heikki Lähdesmäki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5148094" y="2099107"/>
            <a:ext cx="110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686868"/>
                </a:solidFill>
                <a:latin typeface="+mj-lt"/>
              </a:rPr>
              <a:t>Rahoituspäällikkö</a:t>
            </a:r>
            <a:br>
              <a:rPr lang="fi-FI" sz="1000" dirty="0" smtClean="0">
                <a:solidFill>
                  <a:srgbClr val="686868"/>
                </a:solidFill>
                <a:latin typeface="+mj-lt"/>
              </a:rPr>
            </a:br>
            <a:r>
              <a:rPr lang="fi-FI" sz="1000" b="1" dirty="0" smtClean="0">
                <a:solidFill>
                  <a:srgbClr val="686868"/>
                </a:solidFill>
                <a:latin typeface="+mj-lt"/>
              </a:rPr>
              <a:t>Jenni Timonen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516631" y="2067590"/>
            <a:ext cx="105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686868"/>
                </a:solidFill>
                <a:latin typeface="+mj-lt"/>
              </a:rPr>
              <a:t>Aluejohtaja </a:t>
            </a:r>
          </a:p>
          <a:p>
            <a:r>
              <a:rPr lang="fi-FI" sz="1000" b="1" dirty="0" smtClean="0">
                <a:solidFill>
                  <a:srgbClr val="686868"/>
                </a:solidFill>
                <a:latin typeface="+mj-lt"/>
              </a:rPr>
              <a:t>Pasi Vartiainen</a:t>
            </a:r>
          </a:p>
        </p:txBody>
      </p:sp>
      <p:pic>
        <p:nvPicPr>
          <p:cNvPr id="41" name="Kuva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49" y="3053826"/>
            <a:ext cx="702165" cy="935999"/>
          </a:xfrm>
          <a:prstGeom prst="rect">
            <a:avLst/>
          </a:prstGeom>
        </p:spPr>
      </p:pic>
      <p:pic>
        <p:nvPicPr>
          <p:cNvPr id="42" name="Kuva 4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1087" r="6719" b="15043"/>
          <a:stretch/>
        </p:blipFill>
        <p:spPr>
          <a:xfrm>
            <a:off x="4164245" y="1163107"/>
            <a:ext cx="702000" cy="936000"/>
          </a:xfrm>
          <a:prstGeom prst="rect">
            <a:avLst/>
          </a:prstGeom>
        </p:spPr>
      </p:pic>
      <p:sp>
        <p:nvSpPr>
          <p:cNvPr id="43" name="Tekstiruutu 42"/>
          <p:cNvSpPr txBox="1"/>
          <p:nvPr/>
        </p:nvSpPr>
        <p:spPr>
          <a:xfrm>
            <a:off x="4866245" y="4041718"/>
            <a:ext cx="1104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686868"/>
                </a:solidFill>
                <a:latin typeface="+mj-lt"/>
              </a:rPr>
              <a:t>Rahoituspäällikkö </a:t>
            </a:r>
          </a:p>
          <a:p>
            <a:r>
              <a:rPr lang="fi-FI" sz="1000" b="1" dirty="0" smtClean="0">
                <a:solidFill>
                  <a:srgbClr val="686868"/>
                </a:solidFill>
                <a:latin typeface="+mj-lt"/>
              </a:rPr>
              <a:t>Stig Holmberg</a:t>
            </a:r>
          </a:p>
          <a:p>
            <a:endParaRPr lang="fi-FI" sz="1000" dirty="0" smtClean="0">
              <a:solidFill>
                <a:srgbClr val="686868"/>
              </a:solidFill>
              <a:latin typeface="+mj-lt"/>
            </a:endParaRPr>
          </a:p>
        </p:txBody>
      </p:sp>
      <p:sp>
        <p:nvSpPr>
          <p:cNvPr id="44" name="Tekstiruutu 43"/>
          <p:cNvSpPr txBox="1"/>
          <p:nvPr/>
        </p:nvSpPr>
        <p:spPr>
          <a:xfrm>
            <a:off x="4019753" y="2119341"/>
            <a:ext cx="110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686868"/>
                </a:solidFill>
                <a:latin typeface="+mj-lt"/>
              </a:rPr>
              <a:t>Rahoituspäällikkö </a:t>
            </a:r>
          </a:p>
          <a:p>
            <a:r>
              <a:rPr lang="fi-FI" sz="1000" b="1" dirty="0" smtClean="0">
                <a:solidFill>
                  <a:srgbClr val="686868"/>
                </a:solidFill>
                <a:latin typeface="+mj-lt"/>
              </a:rPr>
              <a:t>Vesa Kuusento</a:t>
            </a:r>
          </a:p>
          <a:p>
            <a:endParaRPr lang="fi-FI" sz="1000" dirty="0" smtClean="0">
              <a:solidFill>
                <a:srgbClr val="686868"/>
              </a:solidFill>
              <a:latin typeface="+mj-lt"/>
            </a:endParaRPr>
          </a:p>
          <a:p>
            <a:endParaRPr lang="fi-FI" sz="1000" b="1" dirty="0" smtClean="0">
              <a:solidFill>
                <a:srgbClr val="686868"/>
              </a:solidFill>
              <a:latin typeface="+mj-lt"/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597963" y="4043455"/>
            <a:ext cx="110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686868"/>
                </a:solidFill>
                <a:latin typeface="+mj-lt"/>
              </a:rPr>
              <a:t>Aluepäällikkö</a:t>
            </a:r>
          </a:p>
          <a:p>
            <a:r>
              <a:rPr lang="fi-FI" sz="1000" b="1" dirty="0" smtClean="0">
                <a:solidFill>
                  <a:srgbClr val="686868"/>
                </a:solidFill>
                <a:latin typeface="+mj-lt"/>
              </a:rPr>
              <a:t>Kari Tuominen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0" y="1115840"/>
            <a:ext cx="768513" cy="96064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02" y="3055777"/>
            <a:ext cx="763378" cy="987678"/>
          </a:xfrm>
          <a:prstGeom prst="rect">
            <a:avLst/>
          </a:prstGeom>
        </p:spPr>
      </p:pic>
      <p:sp>
        <p:nvSpPr>
          <p:cNvPr id="37" name="Tekstiruutu 36"/>
          <p:cNvSpPr txBox="1"/>
          <p:nvPr/>
        </p:nvSpPr>
        <p:spPr>
          <a:xfrm>
            <a:off x="7031718" y="4058305"/>
            <a:ext cx="1104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686868"/>
                </a:solidFill>
                <a:latin typeface="+mj-lt"/>
              </a:rPr>
              <a:t>Rahoituspäällikkö </a:t>
            </a:r>
          </a:p>
          <a:p>
            <a:r>
              <a:rPr lang="fi-FI" sz="1000" b="1" dirty="0" smtClean="0">
                <a:solidFill>
                  <a:srgbClr val="686868"/>
                </a:solidFill>
                <a:latin typeface="+mj-lt"/>
              </a:rPr>
              <a:t>Essi Kypärä</a:t>
            </a:r>
          </a:p>
          <a:p>
            <a:endParaRPr lang="fi-FI" sz="1000" dirty="0" smtClean="0">
              <a:solidFill>
                <a:srgbClr val="686868"/>
              </a:solidFill>
              <a:latin typeface="+mj-lt"/>
            </a:endParaRPr>
          </a:p>
        </p:txBody>
      </p:sp>
      <p:sp>
        <p:nvSpPr>
          <p:cNvPr id="38" name="Tekstiruutu 37"/>
          <p:cNvSpPr txBox="1"/>
          <p:nvPr/>
        </p:nvSpPr>
        <p:spPr>
          <a:xfrm>
            <a:off x="6917218" y="2770334"/>
            <a:ext cx="1492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 smtClean="0">
                <a:solidFill>
                  <a:schemeClr val="accent1"/>
                </a:solidFill>
                <a:latin typeface="+mj-lt"/>
              </a:rPr>
              <a:t>Keski</a:t>
            </a:r>
            <a:r>
              <a:rPr lang="fi-FI" sz="1200" dirty="0" smtClean="0">
                <a:solidFill>
                  <a:schemeClr val="accent1"/>
                </a:solidFill>
                <a:latin typeface="+mj-lt"/>
              </a:rPr>
              <a:t>-Pohjanmaa</a:t>
            </a:r>
          </a:p>
        </p:txBody>
      </p:sp>
    </p:spTree>
    <p:extLst>
      <p:ext uri="{BB962C8B-B14F-4D97-AF65-F5344CB8AC3E}">
        <p14:creationId xmlns:p14="http://schemas.microsoft.com/office/powerpoint/2010/main" val="408908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555526"/>
            <a:ext cx="7921624" cy="719683"/>
          </a:xfrm>
        </p:spPr>
        <p:txBody>
          <a:bodyPr/>
          <a:lstStyle/>
          <a:p>
            <a:r>
              <a:rPr lang="fi-FI" dirty="0" smtClean="0"/>
              <a:t>Finnveran ajankohtaiset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275209"/>
            <a:ext cx="7921625" cy="2952799"/>
          </a:xfrm>
        </p:spPr>
        <p:txBody>
          <a:bodyPr/>
          <a:lstStyle/>
          <a:p>
            <a:r>
              <a:rPr lang="fi-FI" dirty="0" smtClean="0"/>
              <a:t>Uusi Pk-takaus –tuote lanseerattu syyskuussa kasvuhakuisten yritysten pienrahoitukseen</a:t>
            </a:r>
          </a:p>
          <a:p>
            <a:pPr lvl="1"/>
            <a:r>
              <a:rPr lang="fi-FI" dirty="0"/>
              <a:t>Yli kolme vuotta toimineille </a:t>
            </a:r>
            <a:r>
              <a:rPr lang="fi-FI" dirty="0" smtClean="0"/>
              <a:t>kasvuhakuisille pk-yrityksille</a:t>
            </a:r>
          </a:p>
          <a:p>
            <a:pPr lvl="1"/>
            <a:r>
              <a:rPr lang="fi-FI" dirty="0" smtClean="0"/>
              <a:t>Rahoitustarve: investoinnit, käyttöpääoma tai tuotekehitys</a:t>
            </a:r>
          </a:p>
          <a:p>
            <a:pPr lvl="1"/>
            <a:r>
              <a:rPr lang="fi-FI" dirty="0"/>
              <a:t>Kiinteä 80%:n takaus pankin myöntämälle velkakirjalainalle, lainamäärä 12 500€ - 150 000€</a:t>
            </a:r>
          </a:p>
          <a:p>
            <a:pPr lvl="2"/>
            <a:r>
              <a:rPr lang="fi-FI" dirty="0"/>
              <a:t>Pk-takauksen määrä </a:t>
            </a:r>
            <a:r>
              <a:rPr lang="fi-FI" dirty="0" err="1"/>
              <a:t>max</a:t>
            </a:r>
            <a:r>
              <a:rPr lang="fi-FI" dirty="0"/>
              <a:t>. 120 000€ /yritys, voi jakautua useampaan </a:t>
            </a:r>
            <a:r>
              <a:rPr lang="fi-FI" dirty="0" smtClean="0"/>
              <a:t>takaukseen</a:t>
            </a:r>
          </a:p>
          <a:p>
            <a:pPr lvl="2"/>
            <a:r>
              <a:rPr lang="fi-FI" dirty="0"/>
              <a:t>Vakuudeton, omarahoitusta ei edellytetä  </a:t>
            </a:r>
            <a:endParaRPr lang="fi-FI" dirty="0" smtClean="0"/>
          </a:p>
          <a:p>
            <a:pPr lvl="1"/>
            <a:r>
              <a:rPr lang="fi-FI" dirty="0" smtClean="0"/>
              <a:t>Samalla rahoituskierroksella ei voida myöntää muuta Finnveran rahoitusta </a:t>
            </a:r>
          </a:p>
          <a:p>
            <a:pPr lvl="1"/>
            <a:r>
              <a:rPr lang="fi-FI" dirty="0" smtClean="0"/>
              <a:t>Ei sovellu: yritys – tai liiketoimintakauppojen rahoittamiseen, omien toimitilojen hankintaan, ajoneuvohankintoihin, viennin rahoittamiseen, olemassa olevien vastuiden konvertointiin</a:t>
            </a:r>
          </a:p>
          <a:p>
            <a:pPr lvl="1"/>
            <a:r>
              <a:rPr lang="fi-FI" dirty="0"/>
              <a:t>Pk-takaus </a:t>
            </a:r>
            <a:r>
              <a:rPr lang="fi-FI" dirty="0" smtClean="0"/>
              <a:t>hyödynnetään Euroopan </a:t>
            </a:r>
            <a:r>
              <a:rPr lang="fi-FI" dirty="0"/>
              <a:t>investointirahaston </a:t>
            </a:r>
            <a:r>
              <a:rPr lang="fi-FI" dirty="0" smtClean="0"/>
              <a:t>COSME-ohjelmaa</a:t>
            </a:r>
          </a:p>
          <a:p>
            <a:pPr lvl="2"/>
            <a:r>
              <a:rPr lang="fi-FI" dirty="0"/>
              <a:t>EIR:n vastatakaus mahdollistaa Finnveran takauksen </a:t>
            </a:r>
            <a:r>
              <a:rPr lang="fi-FI" dirty="0" smtClean="0"/>
              <a:t>vakuudettomuuden ja vastatakauksen hyöty välitetään suoraan asiakkaalle.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9384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Finnveran ajankohtaiset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Finnvera-lainan alaraja nousee 50 000 euroon 2.1.2020 alkaen </a:t>
            </a:r>
          </a:p>
          <a:p>
            <a:pPr lvl="1"/>
            <a:r>
              <a:rPr lang="fi-FI" dirty="0" smtClean="0"/>
              <a:t>Uutta lainarajaa noudatetaan myöntämisessä 2.1. lähtien saapuviin hakemuksiin</a:t>
            </a:r>
          </a:p>
          <a:p>
            <a:pPr lvl="1"/>
            <a:r>
              <a:rPr lang="fi-FI" dirty="0" smtClean="0"/>
              <a:t>Aikaisemmin saapuneet hakemukset käsitellään joustavasti eli vanhaa rajaa noudattaen</a:t>
            </a:r>
          </a:p>
          <a:p>
            <a:pPr lvl="1"/>
            <a:r>
              <a:rPr lang="fi-FI" dirty="0" smtClean="0"/>
              <a:t>Muutos ei koske yrittäjälainoja, konvertointeja, Tempo-rahoitusta </a:t>
            </a:r>
            <a:endParaRPr lang="fi-FI" dirty="0"/>
          </a:p>
          <a:p>
            <a:pPr lvl="1"/>
            <a:endParaRPr lang="fi-FI" dirty="0" smtClean="0"/>
          </a:p>
          <a:p>
            <a:pPr marL="358775" lvl="1" indent="-358775">
              <a:buBlip>
                <a:blip r:embed="rId2"/>
              </a:buBlip>
            </a:pPr>
            <a:r>
              <a:rPr lang="fi-FI" sz="1600" dirty="0"/>
              <a:t>Alkutakauksen, p</a:t>
            </a:r>
            <a:r>
              <a:rPr lang="fi-FI" sz="1600" dirty="0" smtClean="0"/>
              <a:t>k-takauksen </a:t>
            </a:r>
            <a:r>
              <a:rPr lang="fi-FI" sz="1600" dirty="0"/>
              <a:t>ja Finnvera-takauksen </a:t>
            </a:r>
            <a:r>
              <a:rPr lang="fi-FI" sz="1600" dirty="0" smtClean="0"/>
              <a:t>alaraja ei </a:t>
            </a:r>
            <a:r>
              <a:rPr lang="fi-FI" sz="1600" dirty="0"/>
              <a:t>muutu vaan säilyy 10 000 </a:t>
            </a:r>
            <a:r>
              <a:rPr lang="fi-FI" sz="1600" dirty="0" smtClean="0"/>
              <a:t>eurossa.</a:t>
            </a:r>
          </a:p>
          <a:p>
            <a:pPr marL="358775" lvl="1" indent="-358775">
              <a:buBlip>
                <a:blip r:embed="rId2"/>
              </a:buBlip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53901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271" y="0"/>
            <a:ext cx="4585729" cy="5143500"/>
          </a:xfrm>
          <a:prstGeom prst="rect">
            <a:avLst/>
          </a:prstGeom>
        </p:spPr>
      </p:pic>
      <p:sp>
        <p:nvSpPr>
          <p:cNvPr id="10" name="Freeform 11"/>
          <p:cNvSpPr>
            <a:spLocks noChangeAspect="1" noEditPoints="1"/>
          </p:cNvSpPr>
          <p:nvPr/>
        </p:nvSpPr>
        <p:spPr bwMode="auto">
          <a:xfrm>
            <a:off x="7848600" y="4770438"/>
            <a:ext cx="1044575" cy="150812"/>
          </a:xfrm>
          <a:custGeom>
            <a:avLst/>
            <a:gdLst>
              <a:gd name="T0" fmla="*/ 14165 w 15136"/>
              <a:gd name="T1" fmla="*/ 616 h 2282"/>
              <a:gd name="T2" fmla="*/ 14787 w 15136"/>
              <a:gd name="T3" fmla="*/ 2251 h 2282"/>
              <a:gd name="T4" fmla="*/ 14493 w 15136"/>
              <a:gd name="T5" fmla="*/ 1698 h 2282"/>
              <a:gd name="T6" fmla="*/ 13708 w 15136"/>
              <a:gd name="T7" fmla="*/ 2187 h 2282"/>
              <a:gd name="T8" fmla="*/ 13271 w 15136"/>
              <a:gd name="T9" fmla="*/ 2203 h 2282"/>
              <a:gd name="T10" fmla="*/ 13997 w 15136"/>
              <a:gd name="T11" fmla="*/ 75 h 2282"/>
              <a:gd name="T12" fmla="*/ 14408 w 15136"/>
              <a:gd name="T13" fmla="*/ 75 h 2282"/>
              <a:gd name="T14" fmla="*/ 14875 w 15136"/>
              <a:gd name="T15" fmla="*/ 1297 h 2282"/>
              <a:gd name="T16" fmla="*/ 1847 w 15136"/>
              <a:gd name="T17" fmla="*/ 304 h 2282"/>
              <a:gd name="T18" fmla="*/ 3 w 15136"/>
              <a:gd name="T19" fmla="*/ 1619 h 2282"/>
              <a:gd name="T20" fmla="*/ 1427 w 15136"/>
              <a:gd name="T21" fmla="*/ 1850 h 2282"/>
              <a:gd name="T22" fmla="*/ 3911 w 15136"/>
              <a:gd name="T23" fmla="*/ 613 h 2282"/>
              <a:gd name="T24" fmla="*/ 4319 w 15136"/>
              <a:gd name="T25" fmla="*/ 47 h 2282"/>
              <a:gd name="T26" fmla="*/ 4226 w 15136"/>
              <a:gd name="T27" fmla="*/ 2260 h 2282"/>
              <a:gd name="T28" fmla="*/ 3605 w 15136"/>
              <a:gd name="T29" fmla="*/ 413 h 2282"/>
              <a:gd name="T30" fmla="*/ 2801 w 15136"/>
              <a:gd name="T31" fmla="*/ 476 h 2282"/>
              <a:gd name="T32" fmla="*/ 3600 w 15136"/>
              <a:gd name="T33" fmla="*/ 1021 h 2282"/>
              <a:gd name="T34" fmla="*/ 2745 w 15136"/>
              <a:gd name="T35" fmla="*/ 2227 h 2282"/>
              <a:gd name="T36" fmla="*/ 2329 w 15136"/>
              <a:gd name="T37" fmla="*/ 1384 h 2282"/>
              <a:gd name="T38" fmla="*/ 2498 w 15136"/>
              <a:gd name="T39" fmla="*/ 117 h 2282"/>
              <a:gd name="T40" fmla="*/ 3449 w 15136"/>
              <a:gd name="T41" fmla="*/ 24 h 2282"/>
              <a:gd name="T42" fmla="*/ 11276 w 15136"/>
              <a:gd name="T43" fmla="*/ 428 h 2282"/>
              <a:gd name="T44" fmla="*/ 10559 w 15136"/>
              <a:gd name="T45" fmla="*/ 484 h 2282"/>
              <a:gd name="T46" fmla="*/ 11374 w 15136"/>
              <a:gd name="T47" fmla="*/ 995 h 2282"/>
              <a:gd name="T48" fmla="*/ 10507 w 15136"/>
              <a:gd name="T49" fmla="*/ 1661 h 2282"/>
              <a:gd name="T50" fmla="*/ 10724 w 15136"/>
              <a:gd name="T51" fmla="*/ 1875 h 2282"/>
              <a:gd name="T52" fmla="*/ 11394 w 15136"/>
              <a:gd name="T53" fmla="*/ 2198 h 2282"/>
              <a:gd name="T54" fmla="*/ 10604 w 15136"/>
              <a:gd name="T55" fmla="*/ 2278 h 2282"/>
              <a:gd name="T56" fmla="*/ 10205 w 15136"/>
              <a:gd name="T57" fmla="*/ 2028 h 2282"/>
              <a:gd name="T58" fmla="*/ 10089 w 15136"/>
              <a:gd name="T59" fmla="*/ 556 h 2282"/>
              <a:gd name="T60" fmla="*/ 10344 w 15136"/>
              <a:gd name="T61" fmla="*/ 92 h 2282"/>
              <a:gd name="T62" fmla="*/ 11355 w 15136"/>
              <a:gd name="T63" fmla="*/ 38 h 2282"/>
              <a:gd name="T64" fmla="*/ 4615 w 15136"/>
              <a:gd name="T65" fmla="*/ 2185 h 2282"/>
              <a:gd name="T66" fmla="*/ 4987 w 15136"/>
              <a:gd name="T67" fmla="*/ 22 h 2282"/>
              <a:gd name="T68" fmla="*/ 5834 w 15136"/>
              <a:gd name="T69" fmla="*/ 73 h 2282"/>
              <a:gd name="T70" fmla="*/ 6254 w 15136"/>
              <a:gd name="T71" fmla="*/ 73 h 2282"/>
              <a:gd name="T72" fmla="*/ 5909 w 15136"/>
              <a:gd name="T73" fmla="*/ 2258 h 2282"/>
              <a:gd name="T74" fmla="*/ 5036 w 15136"/>
              <a:gd name="T75" fmla="*/ 1457 h 2282"/>
              <a:gd name="T76" fmla="*/ 6562 w 15136"/>
              <a:gd name="T77" fmla="*/ 2238 h 2282"/>
              <a:gd name="T78" fmla="*/ 6599 w 15136"/>
              <a:gd name="T79" fmla="*/ 14 h 2282"/>
              <a:gd name="T80" fmla="*/ 7711 w 15136"/>
              <a:gd name="T81" fmla="*/ 1404 h 2282"/>
              <a:gd name="T82" fmla="*/ 8138 w 15136"/>
              <a:gd name="T83" fmla="*/ 20 h 2282"/>
              <a:gd name="T84" fmla="*/ 8150 w 15136"/>
              <a:gd name="T85" fmla="*/ 2248 h 2282"/>
              <a:gd name="T86" fmla="*/ 7028 w 15136"/>
              <a:gd name="T87" fmla="*/ 910 h 2282"/>
              <a:gd name="T88" fmla="*/ 6613 w 15136"/>
              <a:gd name="T89" fmla="*/ 2260 h 2282"/>
              <a:gd name="T90" fmla="*/ 9295 w 15136"/>
              <a:gd name="T91" fmla="*/ 2244 h 2282"/>
              <a:gd name="T92" fmla="*/ 8952 w 15136"/>
              <a:gd name="T93" fmla="*/ 2133 h 2282"/>
              <a:gd name="T94" fmla="*/ 8368 w 15136"/>
              <a:gd name="T95" fmla="*/ 19 h 2282"/>
              <a:gd name="T96" fmla="*/ 8971 w 15136"/>
              <a:gd name="T97" fmla="*/ 823 h 2282"/>
              <a:gd name="T98" fmla="*/ 9632 w 15136"/>
              <a:gd name="T99" fmla="*/ 66 h 2282"/>
              <a:gd name="T100" fmla="*/ 10036 w 15136"/>
              <a:gd name="T101" fmla="*/ 85 h 2282"/>
              <a:gd name="T102" fmla="*/ 12821 w 15136"/>
              <a:gd name="T103" fmla="*/ 2241 h 2282"/>
              <a:gd name="T104" fmla="*/ 12217 w 15136"/>
              <a:gd name="T105" fmla="*/ 1364 h 2282"/>
              <a:gd name="T106" fmla="*/ 11649 w 15136"/>
              <a:gd name="T107" fmla="*/ 2248 h 2282"/>
              <a:gd name="T108" fmla="*/ 11661 w 15136"/>
              <a:gd name="T109" fmla="*/ 20 h 2282"/>
              <a:gd name="T110" fmla="*/ 12836 w 15136"/>
              <a:gd name="T111" fmla="*/ 111 h 2282"/>
              <a:gd name="T112" fmla="*/ 13107 w 15136"/>
              <a:gd name="T113" fmla="*/ 634 h 2282"/>
              <a:gd name="T114" fmla="*/ 12854 w 15136"/>
              <a:gd name="T115" fmla="*/ 1241 h 2282"/>
              <a:gd name="T116" fmla="*/ 12039 w 15136"/>
              <a:gd name="T117" fmla="*/ 978 h 2282"/>
              <a:gd name="T118" fmla="*/ 12738 w 15136"/>
              <a:gd name="T119" fmla="*/ 769 h 2282"/>
              <a:gd name="T120" fmla="*/ 12642 w 15136"/>
              <a:gd name="T121" fmla="*/ 444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36" h="2282">
                <a:moveTo>
                  <a:pt x="13963" y="1319"/>
                </a:moveTo>
                <a:lnTo>
                  <a:pt x="14446" y="1319"/>
                </a:lnTo>
                <a:lnTo>
                  <a:pt x="14251" y="636"/>
                </a:lnTo>
                <a:lnTo>
                  <a:pt x="14247" y="624"/>
                </a:lnTo>
                <a:lnTo>
                  <a:pt x="14242" y="614"/>
                </a:lnTo>
                <a:lnTo>
                  <a:pt x="14237" y="605"/>
                </a:lnTo>
                <a:lnTo>
                  <a:pt x="14231" y="598"/>
                </a:lnTo>
                <a:lnTo>
                  <a:pt x="14217" y="589"/>
                </a:lnTo>
                <a:lnTo>
                  <a:pt x="14203" y="587"/>
                </a:lnTo>
                <a:lnTo>
                  <a:pt x="14196" y="588"/>
                </a:lnTo>
                <a:lnTo>
                  <a:pt x="14189" y="591"/>
                </a:lnTo>
                <a:lnTo>
                  <a:pt x="14183" y="595"/>
                </a:lnTo>
                <a:lnTo>
                  <a:pt x="14176" y="600"/>
                </a:lnTo>
                <a:lnTo>
                  <a:pt x="14171" y="607"/>
                </a:lnTo>
                <a:lnTo>
                  <a:pt x="14165" y="616"/>
                </a:lnTo>
                <a:lnTo>
                  <a:pt x="14156" y="638"/>
                </a:lnTo>
                <a:lnTo>
                  <a:pt x="13963" y="1319"/>
                </a:lnTo>
                <a:close/>
                <a:moveTo>
                  <a:pt x="15133" y="2188"/>
                </a:moveTo>
                <a:lnTo>
                  <a:pt x="15136" y="2203"/>
                </a:lnTo>
                <a:lnTo>
                  <a:pt x="15136" y="2216"/>
                </a:lnTo>
                <a:lnTo>
                  <a:pt x="15133" y="2229"/>
                </a:lnTo>
                <a:lnTo>
                  <a:pt x="15130" y="2234"/>
                </a:lnTo>
                <a:lnTo>
                  <a:pt x="15127" y="2239"/>
                </a:lnTo>
                <a:lnTo>
                  <a:pt x="15119" y="2248"/>
                </a:lnTo>
                <a:lnTo>
                  <a:pt x="15109" y="2255"/>
                </a:lnTo>
                <a:lnTo>
                  <a:pt x="15096" y="2259"/>
                </a:lnTo>
                <a:lnTo>
                  <a:pt x="15082" y="2260"/>
                </a:lnTo>
                <a:lnTo>
                  <a:pt x="14836" y="2260"/>
                </a:lnTo>
                <a:lnTo>
                  <a:pt x="14811" y="2258"/>
                </a:lnTo>
                <a:lnTo>
                  <a:pt x="14787" y="2251"/>
                </a:lnTo>
                <a:lnTo>
                  <a:pt x="14775" y="2246"/>
                </a:lnTo>
                <a:lnTo>
                  <a:pt x="14763" y="2239"/>
                </a:lnTo>
                <a:lnTo>
                  <a:pt x="14741" y="2225"/>
                </a:lnTo>
                <a:lnTo>
                  <a:pt x="14722" y="2207"/>
                </a:lnTo>
                <a:lnTo>
                  <a:pt x="14705" y="2187"/>
                </a:lnTo>
                <a:lnTo>
                  <a:pt x="14698" y="2176"/>
                </a:lnTo>
                <a:lnTo>
                  <a:pt x="14691" y="2164"/>
                </a:lnTo>
                <a:lnTo>
                  <a:pt x="14686" y="2153"/>
                </a:lnTo>
                <a:lnTo>
                  <a:pt x="14682" y="2141"/>
                </a:lnTo>
                <a:lnTo>
                  <a:pt x="14547" y="1672"/>
                </a:lnTo>
                <a:lnTo>
                  <a:pt x="14543" y="1678"/>
                </a:lnTo>
                <a:lnTo>
                  <a:pt x="14537" y="1682"/>
                </a:lnTo>
                <a:lnTo>
                  <a:pt x="14527" y="1688"/>
                </a:lnTo>
                <a:lnTo>
                  <a:pt x="14513" y="1694"/>
                </a:lnTo>
                <a:lnTo>
                  <a:pt x="14493" y="1698"/>
                </a:lnTo>
                <a:lnTo>
                  <a:pt x="14481" y="1701"/>
                </a:lnTo>
                <a:lnTo>
                  <a:pt x="14468" y="1703"/>
                </a:lnTo>
                <a:lnTo>
                  <a:pt x="14435" y="1704"/>
                </a:lnTo>
                <a:lnTo>
                  <a:pt x="14388" y="1704"/>
                </a:lnTo>
                <a:lnTo>
                  <a:pt x="14020" y="1704"/>
                </a:lnTo>
                <a:lnTo>
                  <a:pt x="13984" y="1704"/>
                </a:lnTo>
                <a:lnTo>
                  <a:pt x="13951" y="1703"/>
                </a:lnTo>
                <a:lnTo>
                  <a:pt x="13924" y="1698"/>
                </a:lnTo>
                <a:lnTo>
                  <a:pt x="13903" y="1694"/>
                </a:lnTo>
                <a:lnTo>
                  <a:pt x="13888" y="1688"/>
                </a:lnTo>
                <a:lnTo>
                  <a:pt x="13869" y="1678"/>
                </a:lnTo>
                <a:lnTo>
                  <a:pt x="13864" y="1672"/>
                </a:lnTo>
                <a:lnTo>
                  <a:pt x="13731" y="2141"/>
                </a:lnTo>
                <a:lnTo>
                  <a:pt x="13722" y="2164"/>
                </a:lnTo>
                <a:lnTo>
                  <a:pt x="13708" y="2187"/>
                </a:lnTo>
                <a:lnTo>
                  <a:pt x="13691" y="2207"/>
                </a:lnTo>
                <a:lnTo>
                  <a:pt x="13671" y="2225"/>
                </a:lnTo>
                <a:lnTo>
                  <a:pt x="13648" y="2239"/>
                </a:lnTo>
                <a:lnTo>
                  <a:pt x="13625" y="2251"/>
                </a:lnTo>
                <a:lnTo>
                  <a:pt x="13600" y="2258"/>
                </a:lnTo>
                <a:lnTo>
                  <a:pt x="13588" y="2259"/>
                </a:lnTo>
                <a:lnTo>
                  <a:pt x="13575" y="2260"/>
                </a:lnTo>
                <a:lnTo>
                  <a:pt x="13326" y="2260"/>
                </a:lnTo>
                <a:lnTo>
                  <a:pt x="13311" y="2259"/>
                </a:lnTo>
                <a:lnTo>
                  <a:pt x="13298" y="2255"/>
                </a:lnTo>
                <a:lnTo>
                  <a:pt x="13288" y="2248"/>
                </a:lnTo>
                <a:lnTo>
                  <a:pt x="13280" y="2239"/>
                </a:lnTo>
                <a:lnTo>
                  <a:pt x="13274" y="2229"/>
                </a:lnTo>
                <a:lnTo>
                  <a:pt x="13271" y="2216"/>
                </a:lnTo>
                <a:lnTo>
                  <a:pt x="13271" y="2203"/>
                </a:lnTo>
                <a:lnTo>
                  <a:pt x="13274" y="2188"/>
                </a:lnTo>
                <a:lnTo>
                  <a:pt x="13403" y="1742"/>
                </a:lnTo>
                <a:lnTo>
                  <a:pt x="13532" y="1297"/>
                </a:lnTo>
                <a:lnTo>
                  <a:pt x="13661" y="852"/>
                </a:lnTo>
                <a:lnTo>
                  <a:pt x="13790" y="407"/>
                </a:lnTo>
                <a:lnTo>
                  <a:pt x="13794" y="389"/>
                </a:lnTo>
                <a:lnTo>
                  <a:pt x="13807" y="345"/>
                </a:lnTo>
                <a:lnTo>
                  <a:pt x="13818" y="315"/>
                </a:lnTo>
                <a:lnTo>
                  <a:pt x="13832" y="282"/>
                </a:lnTo>
                <a:lnTo>
                  <a:pt x="13849" y="246"/>
                </a:lnTo>
                <a:lnTo>
                  <a:pt x="13870" y="210"/>
                </a:lnTo>
                <a:lnTo>
                  <a:pt x="13895" y="174"/>
                </a:lnTo>
                <a:lnTo>
                  <a:pt x="13924" y="137"/>
                </a:lnTo>
                <a:lnTo>
                  <a:pt x="13957" y="105"/>
                </a:lnTo>
                <a:lnTo>
                  <a:pt x="13997" y="75"/>
                </a:lnTo>
                <a:lnTo>
                  <a:pt x="14017" y="61"/>
                </a:lnTo>
                <a:lnTo>
                  <a:pt x="14040" y="50"/>
                </a:lnTo>
                <a:lnTo>
                  <a:pt x="14088" y="30"/>
                </a:lnTo>
                <a:lnTo>
                  <a:pt x="14114" y="23"/>
                </a:lnTo>
                <a:lnTo>
                  <a:pt x="14142" y="18"/>
                </a:lnTo>
                <a:lnTo>
                  <a:pt x="14170" y="14"/>
                </a:lnTo>
                <a:lnTo>
                  <a:pt x="14201" y="13"/>
                </a:lnTo>
                <a:lnTo>
                  <a:pt x="14232" y="14"/>
                </a:lnTo>
                <a:lnTo>
                  <a:pt x="14261" y="18"/>
                </a:lnTo>
                <a:lnTo>
                  <a:pt x="14288" y="23"/>
                </a:lnTo>
                <a:lnTo>
                  <a:pt x="14316" y="30"/>
                </a:lnTo>
                <a:lnTo>
                  <a:pt x="14341" y="39"/>
                </a:lnTo>
                <a:lnTo>
                  <a:pt x="14364" y="50"/>
                </a:lnTo>
                <a:lnTo>
                  <a:pt x="14387" y="61"/>
                </a:lnTo>
                <a:lnTo>
                  <a:pt x="14408" y="75"/>
                </a:lnTo>
                <a:lnTo>
                  <a:pt x="14428" y="89"/>
                </a:lnTo>
                <a:lnTo>
                  <a:pt x="14447" y="105"/>
                </a:lnTo>
                <a:lnTo>
                  <a:pt x="14480" y="138"/>
                </a:lnTo>
                <a:lnTo>
                  <a:pt x="14496" y="155"/>
                </a:lnTo>
                <a:lnTo>
                  <a:pt x="14510" y="174"/>
                </a:lnTo>
                <a:lnTo>
                  <a:pt x="14523" y="191"/>
                </a:lnTo>
                <a:lnTo>
                  <a:pt x="14535" y="210"/>
                </a:lnTo>
                <a:lnTo>
                  <a:pt x="14557" y="246"/>
                </a:lnTo>
                <a:lnTo>
                  <a:pt x="14574" y="282"/>
                </a:lnTo>
                <a:lnTo>
                  <a:pt x="14589" y="315"/>
                </a:lnTo>
                <a:lnTo>
                  <a:pt x="14600" y="345"/>
                </a:lnTo>
                <a:lnTo>
                  <a:pt x="14613" y="390"/>
                </a:lnTo>
                <a:lnTo>
                  <a:pt x="14618" y="407"/>
                </a:lnTo>
                <a:lnTo>
                  <a:pt x="14747" y="852"/>
                </a:lnTo>
                <a:lnTo>
                  <a:pt x="14875" y="1297"/>
                </a:lnTo>
                <a:lnTo>
                  <a:pt x="15004" y="1742"/>
                </a:lnTo>
                <a:lnTo>
                  <a:pt x="15133" y="2188"/>
                </a:lnTo>
                <a:close/>
                <a:moveTo>
                  <a:pt x="394" y="1218"/>
                </a:moveTo>
                <a:lnTo>
                  <a:pt x="394" y="688"/>
                </a:lnTo>
                <a:lnTo>
                  <a:pt x="395" y="676"/>
                </a:lnTo>
                <a:lnTo>
                  <a:pt x="397" y="665"/>
                </a:lnTo>
                <a:lnTo>
                  <a:pt x="404" y="647"/>
                </a:lnTo>
                <a:lnTo>
                  <a:pt x="408" y="640"/>
                </a:lnTo>
                <a:lnTo>
                  <a:pt x="414" y="632"/>
                </a:lnTo>
                <a:lnTo>
                  <a:pt x="425" y="623"/>
                </a:lnTo>
                <a:lnTo>
                  <a:pt x="437" y="616"/>
                </a:lnTo>
                <a:lnTo>
                  <a:pt x="447" y="612"/>
                </a:lnTo>
                <a:lnTo>
                  <a:pt x="456" y="609"/>
                </a:lnTo>
                <a:lnTo>
                  <a:pt x="1152" y="457"/>
                </a:lnTo>
                <a:lnTo>
                  <a:pt x="1847" y="304"/>
                </a:lnTo>
                <a:lnTo>
                  <a:pt x="1847" y="840"/>
                </a:lnTo>
                <a:lnTo>
                  <a:pt x="1845" y="860"/>
                </a:lnTo>
                <a:lnTo>
                  <a:pt x="1843" y="868"/>
                </a:lnTo>
                <a:lnTo>
                  <a:pt x="1840" y="876"/>
                </a:lnTo>
                <a:lnTo>
                  <a:pt x="1832" y="887"/>
                </a:lnTo>
                <a:lnTo>
                  <a:pt x="1822" y="897"/>
                </a:lnTo>
                <a:lnTo>
                  <a:pt x="1813" y="903"/>
                </a:lnTo>
                <a:lnTo>
                  <a:pt x="1804" y="907"/>
                </a:lnTo>
                <a:lnTo>
                  <a:pt x="1796" y="909"/>
                </a:lnTo>
                <a:lnTo>
                  <a:pt x="1095" y="1063"/>
                </a:lnTo>
                <a:lnTo>
                  <a:pt x="394" y="1218"/>
                </a:lnTo>
                <a:close/>
                <a:moveTo>
                  <a:pt x="0" y="2172"/>
                </a:moveTo>
                <a:lnTo>
                  <a:pt x="0" y="1642"/>
                </a:lnTo>
                <a:lnTo>
                  <a:pt x="1" y="1630"/>
                </a:lnTo>
                <a:lnTo>
                  <a:pt x="3" y="1619"/>
                </a:lnTo>
                <a:lnTo>
                  <a:pt x="10" y="1601"/>
                </a:lnTo>
                <a:lnTo>
                  <a:pt x="14" y="1593"/>
                </a:lnTo>
                <a:lnTo>
                  <a:pt x="20" y="1587"/>
                </a:lnTo>
                <a:lnTo>
                  <a:pt x="31" y="1577"/>
                </a:lnTo>
                <a:lnTo>
                  <a:pt x="43" y="1571"/>
                </a:lnTo>
                <a:lnTo>
                  <a:pt x="53" y="1566"/>
                </a:lnTo>
                <a:lnTo>
                  <a:pt x="62" y="1563"/>
                </a:lnTo>
                <a:lnTo>
                  <a:pt x="757" y="1410"/>
                </a:lnTo>
                <a:lnTo>
                  <a:pt x="1453" y="1257"/>
                </a:lnTo>
                <a:lnTo>
                  <a:pt x="1453" y="1795"/>
                </a:lnTo>
                <a:lnTo>
                  <a:pt x="1450" y="1814"/>
                </a:lnTo>
                <a:lnTo>
                  <a:pt x="1448" y="1822"/>
                </a:lnTo>
                <a:lnTo>
                  <a:pt x="1445" y="1830"/>
                </a:lnTo>
                <a:lnTo>
                  <a:pt x="1437" y="1842"/>
                </a:lnTo>
                <a:lnTo>
                  <a:pt x="1427" y="1850"/>
                </a:lnTo>
                <a:lnTo>
                  <a:pt x="1418" y="1857"/>
                </a:lnTo>
                <a:lnTo>
                  <a:pt x="1410" y="1861"/>
                </a:lnTo>
                <a:lnTo>
                  <a:pt x="1402" y="1863"/>
                </a:lnTo>
                <a:lnTo>
                  <a:pt x="701" y="2017"/>
                </a:lnTo>
                <a:lnTo>
                  <a:pt x="0" y="2172"/>
                </a:lnTo>
                <a:close/>
                <a:moveTo>
                  <a:pt x="3983" y="2260"/>
                </a:moveTo>
                <a:lnTo>
                  <a:pt x="3969" y="2254"/>
                </a:lnTo>
                <a:lnTo>
                  <a:pt x="3945" y="2238"/>
                </a:lnTo>
                <a:lnTo>
                  <a:pt x="3932" y="2227"/>
                </a:lnTo>
                <a:lnTo>
                  <a:pt x="3921" y="2214"/>
                </a:lnTo>
                <a:lnTo>
                  <a:pt x="3914" y="2201"/>
                </a:lnTo>
                <a:lnTo>
                  <a:pt x="3911" y="2185"/>
                </a:lnTo>
                <a:lnTo>
                  <a:pt x="3911" y="1661"/>
                </a:lnTo>
                <a:lnTo>
                  <a:pt x="3911" y="1137"/>
                </a:lnTo>
                <a:lnTo>
                  <a:pt x="3911" y="613"/>
                </a:lnTo>
                <a:lnTo>
                  <a:pt x="3911" y="88"/>
                </a:lnTo>
                <a:lnTo>
                  <a:pt x="3912" y="73"/>
                </a:lnTo>
                <a:lnTo>
                  <a:pt x="3916" y="59"/>
                </a:lnTo>
                <a:lnTo>
                  <a:pt x="3923" y="47"/>
                </a:lnTo>
                <a:lnTo>
                  <a:pt x="3932" y="35"/>
                </a:lnTo>
                <a:lnTo>
                  <a:pt x="3942" y="26"/>
                </a:lnTo>
                <a:lnTo>
                  <a:pt x="3955" y="20"/>
                </a:lnTo>
                <a:lnTo>
                  <a:pt x="3968" y="14"/>
                </a:lnTo>
                <a:lnTo>
                  <a:pt x="3983" y="13"/>
                </a:lnTo>
                <a:lnTo>
                  <a:pt x="4260" y="13"/>
                </a:lnTo>
                <a:lnTo>
                  <a:pt x="4274" y="14"/>
                </a:lnTo>
                <a:lnTo>
                  <a:pt x="4288" y="20"/>
                </a:lnTo>
                <a:lnTo>
                  <a:pt x="4300" y="26"/>
                </a:lnTo>
                <a:lnTo>
                  <a:pt x="4310" y="35"/>
                </a:lnTo>
                <a:lnTo>
                  <a:pt x="4319" y="47"/>
                </a:lnTo>
                <a:lnTo>
                  <a:pt x="4326" y="59"/>
                </a:lnTo>
                <a:lnTo>
                  <a:pt x="4330" y="73"/>
                </a:lnTo>
                <a:lnTo>
                  <a:pt x="4332" y="88"/>
                </a:lnTo>
                <a:lnTo>
                  <a:pt x="4332" y="613"/>
                </a:lnTo>
                <a:lnTo>
                  <a:pt x="4332" y="1137"/>
                </a:lnTo>
                <a:lnTo>
                  <a:pt x="4332" y="1661"/>
                </a:lnTo>
                <a:lnTo>
                  <a:pt x="4332" y="2185"/>
                </a:lnTo>
                <a:lnTo>
                  <a:pt x="4330" y="2201"/>
                </a:lnTo>
                <a:lnTo>
                  <a:pt x="4325" y="2214"/>
                </a:lnTo>
                <a:lnTo>
                  <a:pt x="4318" y="2227"/>
                </a:lnTo>
                <a:lnTo>
                  <a:pt x="4306" y="2238"/>
                </a:lnTo>
                <a:lnTo>
                  <a:pt x="4292" y="2248"/>
                </a:lnTo>
                <a:lnTo>
                  <a:pt x="4273" y="2254"/>
                </a:lnTo>
                <a:lnTo>
                  <a:pt x="4251" y="2259"/>
                </a:lnTo>
                <a:lnTo>
                  <a:pt x="4226" y="2260"/>
                </a:lnTo>
                <a:lnTo>
                  <a:pt x="3983" y="2260"/>
                </a:lnTo>
                <a:close/>
                <a:moveTo>
                  <a:pt x="3565" y="38"/>
                </a:moveTo>
                <a:lnTo>
                  <a:pt x="3602" y="53"/>
                </a:lnTo>
                <a:lnTo>
                  <a:pt x="3615" y="60"/>
                </a:lnTo>
                <a:lnTo>
                  <a:pt x="3624" y="69"/>
                </a:lnTo>
                <a:lnTo>
                  <a:pt x="3630" y="77"/>
                </a:lnTo>
                <a:lnTo>
                  <a:pt x="3634" y="87"/>
                </a:lnTo>
                <a:lnTo>
                  <a:pt x="3637" y="99"/>
                </a:lnTo>
                <a:lnTo>
                  <a:pt x="3637" y="113"/>
                </a:lnTo>
                <a:lnTo>
                  <a:pt x="3637" y="350"/>
                </a:lnTo>
                <a:lnTo>
                  <a:pt x="3636" y="365"/>
                </a:lnTo>
                <a:lnTo>
                  <a:pt x="3631" y="380"/>
                </a:lnTo>
                <a:lnTo>
                  <a:pt x="3625" y="392"/>
                </a:lnTo>
                <a:lnTo>
                  <a:pt x="3616" y="403"/>
                </a:lnTo>
                <a:lnTo>
                  <a:pt x="3605" y="413"/>
                </a:lnTo>
                <a:lnTo>
                  <a:pt x="3593" y="419"/>
                </a:lnTo>
                <a:lnTo>
                  <a:pt x="3580" y="424"/>
                </a:lnTo>
                <a:lnTo>
                  <a:pt x="3565" y="425"/>
                </a:lnTo>
                <a:lnTo>
                  <a:pt x="3324" y="415"/>
                </a:lnTo>
                <a:lnTo>
                  <a:pt x="3146" y="408"/>
                </a:lnTo>
                <a:lnTo>
                  <a:pt x="3035" y="405"/>
                </a:lnTo>
                <a:lnTo>
                  <a:pt x="2965" y="405"/>
                </a:lnTo>
                <a:lnTo>
                  <a:pt x="2943" y="407"/>
                </a:lnTo>
                <a:lnTo>
                  <a:pt x="2919" y="411"/>
                </a:lnTo>
                <a:lnTo>
                  <a:pt x="2896" y="416"/>
                </a:lnTo>
                <a:lnTo>
                  <a:pt x="2873" y="424"/>
                </a:lnTo>
                <a:lnTo>
                  <a:pt x="2850" y="435"/>
                </a:lnTo>
                <a:lnTo>
                  <a:pt x="2829" y="448"/>
                </a:lnTo>
                <a:lnTo>
                  <a:pt x="2810" y="466"/>
                </a:lnTo>
                <a:lnTo>
                  <a:pt x="2801" y="476"/>
                </a:lnTo>
                <a:lnTo>
                  <a:pt x="2792" y="488"/>
                </a:lnTo>
                <a:lnTo>
                  <a:pt x="2777" y="515"/>
                </a:lnTo>
                <a:lnTo>
                  <a:pt x="2767" y="546"/>
                </a:lnTo>
                <a:lnTo>
                  <a:pt x="2760" y="582"/>
                </a:lnTo>
                <a:lnTo>
                  <a:pt x="2758" y="603"/>
                </a:lnTo>
                <a:lnTo>
                  <a:pt x="2757" y="625"/>
                </a:lnTo>
                <a:lnTo>
                  <a:pt x="2757" y="962"/>
                </a:lnTo>
                <a:lnTo>
                  <a:pt x="3529" y="962"/>
                </a:lnTo>
                <a:lnTo>
                  <a:pt x="3544" y="963"/>
                </a:lnTo>
                <a:lnTo>
                  <a:pt x="3557" y="968"/>
                </a:lnTo>
                <a:lnTo>
                  <a:pt x="3569" y="975"/>
                </a:lnTo>
                <a:lnTo>
                  <a:pt x="3580" y="984"/>
                </a:lnTo>
                <a:lnTo>
                  <a:pt x="3589" y="995"/>
                </a:lnTo>
                <a:lnTo>
                  <a:pt x="3595" y="1008"/>
                </a:lnTo>
                <a:lnTo>
                  <a:pt x="3600" y="1021"/>
                </a:lnTo>
                <a:lnTo>
                  <a:pt x="3601" y="1037"/>
                </a:lnTo>
                <a:lnTo>
                  <a:pt x="3601" y="1289"/>
                </a:lnTo>
                <a:lnTo>
                  <a:pt x="3600" y="1303"/>
                </a:lnTo>
                <a:lnTo>
                  <a:pt x="3595" y="1318"/>
                </a:lnTo>
                <a:lnTo>
                  <a:pt x="3589" y="1330"/>
                </a:lnTo>
                <a:lnTo>
                  <a:pt x="3580" y="1342"/>
                </a:lnTo>
                <a:lnTo>
                  <a:pt x="3569" y="1351"/>
                </a:lnTo>
                <a:lnTo>
                  <a:pt x="3557" y="1357"/>
                </a:lnTo>
                <a:lnTo>
                  <a:pt x="3544" y="1361"/>
                </a:lnTo>
                <a:lnTo>
                  <a:pt x="3529" y="1364"/>
                </a:lnTo>
                <a:lnTo>
                  <a:pt x="2757" y="1364"/>
                </a:lnTo>
                <a:lnTo>
                  <a:pt x="2757" y="2185"/>
                </a:lnTo>
                <a:lnTo>
                  <a:pt x="2756" y="2201"/>
                </a:lnTo>
                <a:lnTo>
                  <a:pt x="2752" y="2214"/>
                </a:lnTo>
                <a:lnTo>
                  <a:pt x="2745" y="2227"/>
                </a:lnTo>
                <a:lnTo>
                  <a:pt x="2736" y="2238"/>
                </a:lnTo>
                <a:lnTo>
                  <a:pt x="2726" y="2248"/>
                </a:lnTo>
                <a:lnTo>
                  <a:pt x="2713" y="2254"/>
                </a:lnTo>
                <a:lnTo>
                  <a:pt x="2700" y="2259"/>
                </a:lnTo>
                <a:lnTo>
                  <a:pt x="2685" y="2260"/>
                </a:lnTo>
                <a:lnTo>
                  <a:pt x="2409" y="2260"/>
                </a:lnTo>
                <a:lnTo>
                  <a:pt x="2395" y="2259"/>
                </a:lnTo>
                <a:lnTo>
                  <a:pt x="2381" y="2254"/>
                </a:lnTo>
                <a:lnTo>
                  <a:pt x="2369" y="2248"/>
                </a:lnTo>
                <a:lnTo>
                  <a:pt x="2358" y="2238"/>
                </a:lnTo>
                <a:lnTo>
                  <a:pt x="2349" y="2227"/>
                </a:lnTo>
                <a:lnTo>
                  <a:pt x="2343" y="2214"/>
                </a:lnTo>
                <a:lnTo>
                  <a:pt x="2339" y="2201"/>
                </a:lnTo>
                <a:lnTo>
                  <a:pt x="2337" y="2185"/>
                </a:lnTo>
                <a:lnTo>
                  <a:pt x="2329" y="1384"/>
                </a:lnTo>
                <a:lnTo>
                  <a:pt x="2321" y="583"/>
                </a:lnTo>
                <a:lnTo>
                  <a:pt x="2323" y="471"/>
                </a:lnTo>
                <a:lnTo>
                  <a:pt x="2324" y="441"/>
                </a:lnTo>
                <a:lnTo>
                  <a:pt x="2327" y="412"/>
                </a:lnTo>
                <a:lnTo>
                  <a:pt x="2331" y="383"/>
                </a:lnTo>
                <a:lnTo>
                  <a:pt x="2337" y="354"/>
                </a:lnTo>
                <a:lnTo>
                  <a:pt x="2345" y="324"/>
                </a:lnTo>
                <a:lnTo>
                  <a:pt x="2354" y="295"/>
                </a:lnTo>
                <a:lnTo>
                  <a:pt x="2366" y="267"/>
                </a:lnTo>
                <a:lnTo>
                  <a:pt x="2380" y="240"/>
                </a:lnTo>
                <a:lnTo>
                  <a:pt x="2397" y="213"/>
                </a:lnTo>
                <a:lnTo>
                  <a:pt x="2417" y="188"/>
                </a:lnTo>
                <a:lnTo>
                  <a:pt x="2440" y="163"/>
                </a:lnTo>
                <a:lnTo>
                  <a:pt x="2468" y="139"/>
                </a:lnTo>
                <a:lnTo>
                  <a:pt x="2498" y="117"/>
                </a:lnTo>
                <a:lnTo>
                  <a:pt x="2533" y="97"/>
                </a:lnTo>
                <a:lnTo>
                  <a:pt x="2571" y="78"/>
                </a:lnTo>
                <a:lnTo>
                  <a:pt x="2614" y="60"/>
                </a:lnTo>
                <a:lnTo>
                  <a:pt x="2662" y="46"/>
                </a:lnTo>
                <a:lnTo>
                  <a:pt x="2714" y="32"/>
                </a:lnTo>
                <a:lnTo>
                  <a:pt x="2772" y="21"/>
                </a:lnTo>
                <a:lnTo>
                  <a:pt x="2836" y="11"/>
                </a:lnTo>
                <a:lnTo>
                  <a:pt x="2870" y="8"/>
                </a:lnTo>
                <a:lnTo>
                  <a:pt x="2905" y="5"/>
                </a:lnTo>
                <a:lnTo>
                  <a:pt x="2979" y="1"/>
                </a:lnTo>
                <a:lnTo>
                  <a:pt x="3060" y="0"/>
                </a:lnTo>
                <a:lnTo>
                  <a:pt x="3148" y="1"/>
                </a:lnTo>
                <a:lnTo>
                  <a:pt x="3241" y="6"/>
                </a:lnTo>
                <a:lnTo>
                  <a:pt x="3342" y="13"/>
                </a:lnTo>
                <a:lnTo>
                  <a:pt x="3449" y="24"/>
                </a:lnTo>
                <a:lnTo>
                  <a:pt x="3565" y="38"/>
                </a:lnTo>
                <a:close/>
                <a:moveTo>
                  <a:pt x="11386" y="304"/>
                </a:moveTo>
                <a:lnTo>
                  <a:pt x="11386" y="324"/>
                </a:lnTo>
                <a:lnTo>
                  <a:pt x="11385" y="345"/>
                </a:lnTo>
                <a:lnTo>
                  <a:pt x="11381" y="366"/>
                </a:lnTo>
                <a:lnTo>
                  <a:pt x="11378" y="376"/>
                </a:lnTo>
                <a:lnTo>
                  <a:pt x="11373" y="386"/>
                </a:lnTo>
                <a:lnTo>
                  <a:pt x="11367" y="394"/>
                </a:lnTo>
                <a:lnTo>
                  <a:pt x="11360" y="402"/>
                </a:lnTo>
                <a:lnTo>
                  <a:pt x="11351" y="410"/>
                </a:lnTo>
                <a:lnTo>
                  <a:pt x="11340" y="416"/>
                </a:lnTo>
                <a:lnTo>
                  <a:pt x="11327" y="421"/>
                </a:lnTo>
                <a:lnTo>
                  <a:pt x="11312" y="425"/>
                </a:lnTo>
                <a:lnTo>
                  <a:pt x="11295" y="427"/>
                </a:lnTo>
                <a:lnTo>
                  <a:pt x="11276" y="428"/>
                </a:lnTo>
                <a:lnTo>
                  <a:pt x="11224" y="431"/>
                </a:lnTo>
                <a:lnTo>
                  <a:pt x="11152" y="431"/>
                </a:lnTo>
                <a:lnTo>
                  <a:pt x="11043" y="430"/>
                </a:lnTo>
                <a:lnTo>
                  <a:pt x="10882" y="424"/>
                </a:lnTo>
                <a:lnTo>
                  <a:pt x="10794" y="422"/>
                </a:lnTo>
                <a:lnTo>
                  <a:pt x="10695" y="420"/>
                </a:lnTo>
                <a:lnTo>
                  <a:pt x="10664" y="423"/>
                </a:lnTo>
                <a:lnTo>
                  <a:pt x="10649" y="426"/>
                </a:lnTo>
                <a:lnTo>
                  <a:pt x="10633" y="431"/>
                </a:lnTo>
                <a:lnTo>
                  <a:pt x="10617" y="437"/>
                </a:lnTo>
                <a:lnTo>
                  <a:pt x="10601" y="445"/>
                </a:lnTo>
                <a:lnTo>
                  <a:pt x="10586" y="456"/>
                </a:lnTo>
                <a:lnTo>
                  <a:pt x="10572" y="469"/>
                </a:lnTo>
                <a:lnTo>
                  <a:pt x="10565" y="476"/>
                </a:lnTo>
                <a:lnTo>
                  <a:pt x="10559" y="484"/>
                </a:lnTo>
                <a:lnTo>
                  <a:pt x="10546" y="502"/>
                </a:lnTo>
                <a:lnTo>
                  <a:pt x="10535" y="523"/>
                </a:lnTo>
                <a:lnTo>
                  <a:pt x="10526" y="547"/>
                </a:lnTo>
                <a:lnTo>
                  <a:pt x="10518" y="575"/>
                </a:lnTo>
                <a:lnTo>
                  <a:pt x="10512" y="606"/>
                </a:lnTo>
                <a:lnTo>
                  <a:pt x="10509" y="642"/>
                </a:lnTo>
                <a:lnTo>
                  <a:pt x="10507" y="681"/>
                </a:lnTo>
                <a:lnTo>
                  <a:pt x="10507" y="962"/>
                </a:lnTo>
                <a:lnTo>
                  <a:pt x="10910" y="962"/>
                </a:lnTo>
                <a:lnTo>
                  <a:pt x="11313" y="962"/>
                </a:lnTo>
                <a:lnTo>
                  <a:pt x="11328" y="964"/>
                </a:lnTo>
                <a:lnTo>
                  <a:pt x="11342" y="968"/>
                </a:lnTo>
                <a:lnTo>
                  <a:pt x="11355" y="976"/>
                </a:lnTo>
                <a:lnTo>
                  <a:pt x="11365" y="985"/>
                </a:lnTo>
                <a:lnTo>
                  <a:pt x="11374" y="995"/>
                </a:lnTo>
                <a:lnTo>
                  <a:pt x="11381" y="1008"/>
                </a:lnTo>
                <a:lnTo>
                  <a:pt x="11385" y="1022"/>
                </a:lnTo>
                <a:lnTo>
                  <a:pt x="11386" y="1037"/>
                </a:lnTo>
                <a:lnTo>
                  <a:pt x="11386" y="1312"/>
                </a:lnTo>
                <a:lnTo>
                  <a:pt x="11385" y="1326"/>
                </a:lnTo>
                <a:lnTo>
                  <a:pt x="11381" y="1340"/>
                </a:lnTo>
                <a:lnTo>
                  <a:pt x="11374" y="1351"/>
                </a:lnTo>
                <a:lnTo>
                  <a:pt x="11365" y="1360"/>
                </a:lnTo>
                <a:lnTo>
                  <a:pt x="11355" y="1368"/>
                </a:lnTo>
                <a:lnTo>
                  <a:pt x="11342" y="1374"/>
                </a:lnTo>
                <a:lnTo>
                  <a:pt x="11328" y="1377"/>
                </a:lnTo>
                <a:lnTo>
                  <a:pt x="11313" y="1378"/>
                </a:lnTo>
                <a:lnTo>
                  <a:pt x="10910" y="1378"/>
                </a:lnTo>
                <a:lnTo>
                  <a:pt x="10507" y="1378"/>
                </a:lnTo>
                <a:lnTo>
                  <a:pt x="10507" y="1661"/>
                </a:lnTo>
                <a:lnTo>
                  <a:pt x="10508" y="1670"/>
                </a:lnTo>
                <a:lnTo>
                  <a:pt x="10511" y="1694"/>
                </a:lnTo>
                <a:lnTo>
                  <a:pt x="10519" y="1729"/>
                </a:lnTo>
                <a:lnTo>
                  <a:pt x="10525" y="1748"/>
                </a:lnTo>
                <a:lnTo>
                  <a:pt x="10534" y="1768"/>
                </a:lnTo>
                <a:lnTo>
                  <a:pt x="10546" y="1788"/>
                </a:lnTo>
                <a:lnTo>
                  <a:pt x="10560" y="1808"/>
                </a:lnTo>
                <a:lnTo>
                  <a:pt x="10578" y="1825"/>
                </a:lnTo>
                <a:lnTo>
                  <a:pt x="10588" y="1834"/>
                </a:lnTo>
                <a:lnTo>
                  <a:pt x="10598" y="1842"/>
                </a:lnTo>
                <a:lnTo>
                  <a:pt x="10623" y="1856"/>
                </a:lnTo>
                <a:lnTo>
                  <a:pt x="10652" y="1866"/>
                </a:lnTo>
                <a:lnTo>
                  <a:pt x="10685" y="1872"/>
                </a:lnTo>
                <a:lnTo>
                  <a:pt x="10705" y="1874"/>
                </a:lnTo>
                <a:lnTo>
                  <a:pt x="10724" y="1875"/>
                </a:lnTo>
                <a:lnTo>
                  <a:pt x="10846" y="1876"/>
                </a:lnTo>
                <a:lnTo>
                  <a:pt x="10914" y="1876"/>
                </a:lnTo>
                <a:lnTo>
                  <a:pt x="10982" y="1874"/>
                </a:lnTo>
                <a:lnTo>
                  <a:pt x="11161" y="1867"/>
                </a:lnTo>
                <a:lnTo>
                  <a:pt x="11323" y="1864"/>
                </a:lnTo>
                <a:lnTo>
                  <a:pt x="11337" y="1866"/>
                </a:lnTo>
                <a:lnTo>
                  <a:pt x="11352" y="1870"/>
                </a:lnTo>
                <a:lnTo>
                  <a:pt x="11364" y="1876"/>
                </a:lnTo>
                <a:lnTo>
                  <a:pt x="11375" y="1886"/>
                </a:lnTo>
                <a:lnTo>
                  <a:pt x="11383" y="1897"/>
                </a:lnTo>
                <a:lnTo>
                  <a:pt x="11390" y="1910"/>
                </a:lnTo>
                <a:lnTo>
                  <a:pt x="11394" y="1924"/>
                </a:lnTo>
                <a:lnTo>
                  <a:pt x="11396" y="1939"/>
                </a:lnTo>
                <a:lnTo>
                  <a:pt x="11396" y="2182"/>
                </a:lnTo>
                <a:lnTo>
                  <a:pt x="11394" y="2198"/>
                </a:lnTo>
                <a:lnTo>
                  <a:pt x="11390" y="2211"/>
                </a:lnTo>
                <a:lnTo>
                  <a:pt x="11383" y="2224"/>
                </a:lnTo>
                <a:lnTo>
                  <a:pt x="11375" y="2235"/>
                </a:lnTo>
                <a:lnTo>
                  <a:pt x="11364" y="2245"/>
                </a:lnTo>
                <a:lnTo>
                  <a:pt x="11352" y="2252"/>
                </a:lnTo>
                <a:lnTo>
                  <a:pt x="11337" y="2256"/>
                </a:lnTo>
                <a:lnTo>
                  <a:pt x="11323" y="2257"/>
                </a:lnTo>
                <a:lnTo>
                  <a:pt x="11268" y="2258"/>
                </a:lnTo>
                <a:lnTo>
                  <a:pt x="11209" y="2261"/>
                </a:lnTo>
                <a:lnTo>
                  <a:pt x="11073" y="2270"/>
                </a:lnTo>
                <a:lnTo>
                  <a:pt x="10900" y="2278"/>
                </a:lnTo>
                <a:lnTo>
                  <a:pt x="10798" y="2281"/>
                </a:lnTo>
                <a:lnTo>
                  <a:pt x="10681" y="2282"/>
                </a:lnTo>
                <a:lnTo>
                  <a:pt x="10642" y="2281"/>
                </a:lnTo>
                <a:lnTo>
                  <a:pt x="10604" y="2278"/>
                </a:lnTo>
                <a:lnTo>
                  <a:pt x="10568" y="2273"/>
                </a:lnTo>
                <a:lnTo>
                  <a:pt x="10533" y="2265"/>
                </a:lnTo>
                <a:lnTo>
                  <a:pt x="10499" y="2257"/>
                </a:lnTo>
                <a:lnTo>
                  <a:pt x="10467" y="2247"/>
                </a:lnTo>
                <a:lnTo>
                  <a:pt x="10437" y="2234"/>
                </a:lnTo>
                <a:lnTo>
                  <a:pt x="10408" y="2220"/>
                </a:lnTo>
                <a:lnTo>
                  <a:pt x="10380" y="2204"/>
                </a:lnTo>
                <a:lnTo>
                  <a:pt x="10353" y="2187"/>
                </a:lnTo>
                <a:lnTo>
                  <a:pt x="10328" y="2169"/>
                </a:lnTo>
                <a:lnTo>
                  <a:pt x="10304" y="2149"/>
                </a:lnTo>
                <a:lnTo>
                  <a:pt x="10282" y="2127"/>
                </a:lnTo>
                <a:lnTo>
                  <a:pt x="10261" y="2104"/>
                </a:lnTo>
                <a:lnTo>
                  <a:pt x="10241" y="2080"/>
                </a:lnTo>
                <a:lnTo>
                  <a:pt x="10223" y="2055"/>
                </a:lnTo>
                <a:lnTo>
                  <a:pt x="10205" y="2028"/>
                </a:lnTo>
                <a:lnTo>
                  <a:pt x="10190" y="2001"/>
                </a:lnTo>
                <a:lnTo>
                  <a:pt x="10175" y="1973"/>
                </a:lnTo>
                <a:lnTo>
                  <a:pt x="10161" y="1944"/>
                </a:lnTo>
                <a:lnTo>
                  <a:pt x="10149" y="1914"/>
                </a:lnTo>
                <a:lnTo>
                  <a:pt x="10138" y="1883"/>
                </a:lnTo>
                <a:lnTo>
                  <a:pt x="10119" y="1819"/>
                </a:lnTo>
                <a:lnTo>
                  <a:pt x="10111" y="1786"/>
                </a:lnTo>
                <a:lnTo>
                  <a:pt x="10105" y="1753"/>
                </a:lnTo>
                <a:lnTo>
                  <a:pt x="10094" y="1684"/>
                </a:lnTo>
                <a:lnTo>
                  <a:pt x="10088" y="1613"/>
                </a:lnTo>
                <a:lnTo>
                  <a:pt x="10086" y="1542"/>
                </a:lnTo>
                <a:lnTo>
                  <a:pt x="10086" y="1262"/>
                </a:lnTo>
                <a:lnTo>
                  <a:pt x="10086" y="925"/>
                </a:lnTo>
                <a:lnTo>
                  <a:pt x="10086" y="625"/>
                </a:lnTo>
                <a:lnTo>
                  <a:pt x="10089" y="556"/>
                </a:lnTo>
                <a:lnTo>
                  <a:pt x="10096" y="491"/>
                </a:lnTo>
                <a:lnTo>
                  <a:pt x="10102" y="460"/>
                </a:lnTo>
                <a:lnTo>
                  <a:pt x="10109" y="430"/>
                </a:lnTo>
                <a:lnTo>
                  <a:pt x="10126" y="371"/>
                </a:lnTo>
                <a:lnTo>
                  <a:pt x="10136" y="343"/>
                </a:lnTo>
                <a:lnTo>
                  <a:pt x="10147" y="317"/>
                </a:lnTo>
                <a:lnTo>
                  <a:pt x="10173" y="266"/>
                </a:lnTo>
                <a:lnTo>
                  <a:pt x="10188" y="242"/>
                </a:lnTo>
                <a:lnTo>
                  <a:pt x="10204" y="220"/>
                </a:lnTo>
                <a:lnTo>
                  <a:pt x="10221" y="199"/>
                </a:lnTo>
                <a:lnTo>
                  <a:pt x="10239" y="178"/>
                </a:lnTo>
                <a:lnTo>
                  <a:pt x="10258" y="159"/>
                </a:lnTo>
                <a:lnTo>
                  <a:pt x="10278" y="140"/>
                </a:lnTo>
                <a:lnTo>
                  <a:pt x="10321" y="107"/>
                </a:lnTo>
                <a:lnTo>
                  <a:pt x="10344" y="92"/>
                </a:lnTo>
                <a:lnTo>
                  <a:pt x="10369" y="79"/>
                </a:lnTo>
                <a:lnTo>
                  <a:pt x="10420" y="55"/>
                </a:lnTo>
                <a:lnTo>
                  <a:pt x="10447" y="45"/>
                </a:lnTo>
                <a:lnTo>
                  <a:pt x="10475" y="36"/>
                </a:lnTo>
                <a:lnTo>
                  <a:pt x="10534" y="23"/>
                </a:lnTo>
                <a:lnTo>
                  <a:pt x="10596" y="14"/>
                </a:lnTo>
                <a:lnTo>
                  <a:pt x="10629" y="12"/>
                </a:lnTo>
                <a:lnTo>
                  <a:pt x="10662" y="11"/>
                </a:lnTo>
                <a:lnTo>
                  <a:pt x="10882" y="14"/>
                </a:lnTo>
                <a:lnTo>
                  <a:pt x="11058" y="19"/>
                </a:lnTo>
                <a:lnTo>
                  <a:pt x="11199" y="24"/>
                </a:lnTo>
                <a:lnTo>
                  <a:pt x="11314" y="26"/>
                </a:lnTo>
                <a:lnTo>
                  <a:pt x="11328" y="27"/>
                </a:lnTo>
                <a:lnTo>
                  <a:pt x="11342" y="32"/>
                </a:lnTo>
                <a:lnTo>
                  <a:pt x="11355" y="38"/>
                </a:lnTo>
                <a:lnTo>
                  <a:pt x="11365" y="48"/>
                </a:lnTo>
                <a:lnTo>
                  <a:pt x="11374" y="59"/>
                </a:lnTo>
                <a:lnTo>
                  <a:pt x="11381" y="72"/>
                </a:lnTo>
                <a:lnTo>
                  <a:pt x="11385" y="85"/>
                </a:lnTo>
                <a:lnTo>
                  <a:pt x="11386" y="101"/>
                </a:lnTo>
                <a:lnTo>
                  <a:pt x="11386" y="304"/>
                </a:lnTo>
                <a:close/>
                <a:moveTo>
                  <a:pt x="4687" y="2260"/>
                </a:moveTo>
                <a:lnTo>
                  <a:pt x="4672" y="2259"/>
                </a:lnTo>
                <a:lnTo>
                  <a:pt x="4659" y="2254"/>
                </a:lnTo>
                <a:lnTo>
                  <a:pt x="4646" y="2248"/>
                </a:lnTo>
                <a:lnTo>
                  <a:pt x="4636" y="2238"/>
                </a:lnTo>
                <a:lnTo>
                  <a:pt x="4627" y="2227"/>
                </a:lnTo>
                <a:lnTo>
                  <a:pt x="4620" y="2214"/>
                </a:lnTo>
                <a:lnTo>
                  <a:pt x="4616" y="2201"/>
                </a:lnTo>
                <a:lnTo>
                  <a:pt x="4615" y="2185"/>
                </a:lnTo>
                <a:lnTo>
                  <a:pt x="4615" y="1661"/>
                </a:lnTo>
                <a:lnTo>
                  <a:pt x="4615" y="1137"/>
                </a:lnTo>
                <a:lnTo>
                  <a:pt x="4615" y="613"/>
                </a:lnTo>
                <a:lnTo>
                  <a:pt x="4615" y="88"/>
                </a:lnTo>
                <a:lnTo>
                  <a:pt x="4616" y="73"/>
                </a:lnTo>
                <a:lnTo>
                  <a:pt x="4620" y="59"/>
                </a:lnTo>
                <a:lnTo>
                  <a:pt x="4627" y="47"/>
                </a:lnTo>
                <a:lnTo>
                  <a:pt x="4636" y="35"/>
                </a:lnTo>
                <a:lnTo>
                  <a:pt x="4646" y="26"/>
                </a:lnTo>
                <a:lnTo>
                  <a:pt x="4659" y="20"/>
                </a:lnTo>
                <a:lnTo>
                  <a:pt x="4672" y="14"/>
                </a:lnTo>
                <a:lnTo>
                  <a:pt x="4687" y="13"/>
                </a:lnTo>
                <a:lnTo>
                  <a:pt x="4935" y="13"/>
                </a:lnTo>
                <a:lnTo>
                  <a:pt x="4961" y="16"/>
                </a:lnTo>
                <a:lnTo>
                  <a:pt x="4987" y="22"/>
                </a:lnTo>
                <a:lnTo>
                  <a:pt x="5013" y="32"/>
                </a:lnTo>
                <a:lnTo>
                  <a:pt x="5038" y="45"/>
                </a:lnTo>
                <a:lnTo>
                  <a:pt x="5061" y="61"/>
                </a:lnTo>
                <a:lnTo>
                  <a:pt x="5072" y="70"/>
                </a:lnTo>
                <a:lnTo>
                  <a:pt x="5083" y="79"/>
                </a:lnTo>
                <a:lnTo>
                  <a:pt x="5102" y="100"/>
                </a:lnTo>
                <a:lnTo>
                  <a:pt x="5117" y="122"/>
                </a:lnTo>
                <a:lnTo>
                  <a:pt x="5441" y="739"/>
                </a:lnTo>
                <a:lnTo>
                  <a:pt x="5765" y="1357"/>
                </a:lnTo>
                <a:lnTo>
                  <a:pt x="5786" y="1404"/>
                </a:lnTo>
                <a:lnTo>
                  <a:pt x="5808" y="1463"/>
                </a:lnTo>
                <a:lnTo>
                  <a:pt x="5832" y="1536"/>
                </a:lnTo>
                <a:lnTo>
                  <a:pt x="5832" y="812"/>
                </a:lnTo>
                <a:lnTo>
                  <a:pt x="5832" y="88"/>
                </a:lnTo>
                <a:lnTo>
                  <a:pt x="5834" y="73"/>
                </a:lnTo>
                <a:lnTo>
                  <a:pt x="5838" y="59"/>
                </a:lnTo>
                <a:lnTo>
                  <a:pt x="5845" y="47"/>
                </a:lnTo>
                <a:lnTo>
                  <a:pt x="5854" y="35"/>
                </a:lnTo>
                <a:lnTo>
                  <a:pt x="5864" y="26"/>
                </a:lnTo>
                <a:lnTo>
                  <a:pt x="5876" y="20"/>
                </a:lnTo>
                <a:lnTo>
                  <a:pt x="5890" y="14"/>
                </a:lnTo>
                <a:lnTo>
                  <a:pt x="5904" y="13"/>
                </a:lnTo>
                <a:lnTo>
                  <a:pt x="6183" y="13"/>
                </a:lnTo>
                <a:lnTo>
                  <a:pt x="6198" y="14"/>
                </a:lnTo>
                <a:lnTo>
                  <a:pt x="6212" y="20"/>
                </a:lnTo>
                <a:lnTo>
                  <a:pt x="6224" y="26"/>
                </a:lnTo>
                <a:lnTo>
                  <a:pt x="6234" y="35"/>
                </a:lnTo>
                <a:lnTo>
                  <a:pt x="6243" y="47"/>
                </a:lnTo>
                <a:lnTo>
                  <a:pt x="6250" y="59"/>
                </a:lnTo>
                <a:lnTo>
                  <a:pt x="6254" y="73"/>
                </a:lnTo>
                <a:lnTo>
                  <a:pt x="6255" y="88"/>
                </a:lnTo>
                <a:lnTo>
                  <a:pt x="6255" y="613"/>
                </a:lnTo>
                <a:lnTo>
                  <a:pt x="6255" y="1137"/>
                </a:lnTo>
                <a:lnTo>
                  <a:pt x="6255" y="1661"/>
                </a:lnTo>
                <a:lnTo>
                  <a:pt x="6255" y="2185"/>
                </a:lnTo>
                <a:lnTo>
                  <a:pt x="6254" y="2201"/>
                </a:lnTo>
                <a:lnTo>
                  <a:pt x="6250" y="2214"/>
                </a:lnTo>
                <a:lnTo>
                  <a:pt x="6243" y="2227"/>
                </a:lnTo>
                <a:lnTo>
                  <a:pt x="6234" y="2238"/>
                </a:lnTo>
                <a:lnTo>
                  <a:pt x="6224" y="2248"/>
                </a:lnTo>
                <a:lnTo>
                  <a:pt x="6212" y="2254"/>
                </a:lnTo>
                <a:lnTo>
                  <a:pt x="6198" y="2259"/>
                </a:lnTo>
                <a:lnTo>
                  <a:pt x="6183" y="2260"/>
                </a:lnTo>
                <a:lnTo>
                  <a:pt x="5934" y="2260"/>
                </a:lnTo>
                <a:lnTo>
                  <a:pt x="5909" y="2258"/>
                </a:lnTo>
                <a:lnTo>
                  <a:pt x="5883" y="2252"/>
                </a:lnTo>
                <a:lnTo>
                  <a:pt x="5857" y="2241"/>
                </a:lnTo>
                <a:lnTo>
                  <a:pt x="5832" y="2229"/>
                </a:lnTo>
                <a:lnTo>
                  <a:pt x="5808" y="2212"/>
                </a:lnTo>
                <a:lnTo>
                  <a:pt x="5797" y="2204"/>
                </a:lnTo>
                <a:lnTo>
                  <a:pt x="5787" y="2195"/>
                </a:lnTo>
                <a:lnTo>
                  <a:pt x="5769" y="2174"/>
                </a:lnTo>
                <a:lnTo>
                  <a:pt x="5753" y="2152"/>
                </a:lnTo>
                <a:lnTo>
                  <a:pt x="5441" y="1554"/>
                </a:lnTo>
                <a:lnTo>
                  <a:pt x="5102" y="910"/>
                </a:lnTo>
                <a:lnTo>
                  <a:pt x="5089" y="884"/>
                </a:lnTo>
                <a:lnTo>
                  <a:pt x="5077" y="856"/>
                </a:lnTo>
                <a:lnTo>
                  <a:pt x="5056" y="798"/>
                </a:lnTo>
                <a:lnTo>
                  <a:pt x="5036" y="730"/>
                </a:lnTo>
                <a:lnTo>
                  <a:pt x="5036" y="1457"/>
                </a:lnTo>
                <a:lnTo>
                  <a:pt x="5036" y="2185"/>
                </a:lnTo>
                <a:lnTo>
                  <a:pt x="5034" y="2201"/>
                </a:lnTo>
                <a:lnTo>
                  <a:pt x="5030" y="2214"/>
                </a:lnTo>
                <a:lnTo>
                  <a:pt x="5023" y="2227"/>
                </a:lnTo>
                <a:lnTo>
                  <a:pt x="5014" y="2238"/>
                </a:lnTo>
                <a:lnTo>
                  <a:pt x="5004" y="2248"/>
                </a:lnTo>
                <a:lnTo>
                  <a:pt x="4992" y="2254"/>
                </a:lnTo>
                <a:lnTo>
                  <a:pt x="4978" y="2259"/>
                </a:lnTo>
                <a:lnTo>
                  <a:pt x="4964" y="2260"/>
                </a:lnTo>
                <a:lnTo>
                  <a:pt x="4687" y="2260"/>
                </a:lnTo>
                <a:close/>
                <a:moveTo>
                  <a:pt x="6613" y="2260"/>
                </a:moveTo>
                <a:lnTo>
                  <a:pt x="6599" y="2259"/>
                </a:lnTo>
                <a:lnTo>
                  <a:pt x="6585" y="2254"/>
                </a:lnTo>
                <a:lnTo>
                  <a:pt x="6573" y="2248"/>
                </a:lnTo>
                <a:lnTo>
                  <a:pt x="6562" y="2238"/>
                </a:lnTo>
                <a:lnTo>
                  <a:pt x="6553" y="2227"/>
                </a:lnTo>
                <a:lnTo>
                  <a:pt x="6547" y="2214"/>
                </a:lnTo>
                <a:lnTo>
                  <a:pt x="6542" y="2201"/>
                </a:lnTo>
                <a:lnTo>
                  <a:pt x="6541" y="2185"/>
                </a:lnTo>
                <a:lnTo>
                  <a:pt x="6541" y="1661"/>
                </a:lnTo>
                <a:lnTo>
                  <a:pt x="6541" y="1137"/>
                </a:lnTo>
                <a:lnTo>
                  <a:pt x="6541" y="613"/>
                </a:lnTo>
                <a:lnTo>
                  <a:pt x="6541" y="88"/>
                </a:lnTo>
                <a:lnTo>
                  <a:pt x="6542" y="73"/>
                </a:lnTo>
                <a:lnTo>
                  <a:pt x="6547" y="59"/>
                </a:lnTo>
                <a:lnTo>
                  <a:pt x="6553" y="47"/>
                </a:lnTo>
                <a:lnTo>
                  <a:pt x="6562" y="35"/>
                </a:lnTo>
                <a:lnTo>
                  <a:pt x="6573" y="26"/>
                </a:lnTo>
                <a:lnTo>
                  <a:pt x="6585" y="20"/>
                </a:lnTo>
                <a:lnTo>
                  <a:pt x="6599" y="14"/>
                </a:lnTo>
                <a:lnTo>
                  <a:pt x="6613" y="13"/>
                </a:lnTo>
                <a:lnTo>
                  <a:pt x="6862" y="13"/>
                </a:lnTo>
                <a:lnTo>
                  <a:pt x="6887" y="16"/>
                </a:lnTo>
                <a:lnTo>
                  <a:pt x="6913" y="22"/>
                </a:lnTo>
                <a:lnTo>
                  <a:pt x="6939" y="32"/>
                </a:lnTo>
                <a:lnTo>
                  <a:pt x="6964" y="45"/>
                </a:lnTo>
                <a:lnTo>
                  <a:pt x="6988" y="61"/>
                </a:lnTo>
                <a:lnTo>
                  <a:pt x="6999" y="70"/>
                </a:lnTo>
                <a:lnTo>
                  <a:pt x="7009" y="79"/>
                </a:lnTo>
                <a:lnTo>
                  <a:pt x="7027" y="100"/>
                </a:lnTo>
                <a:lnTo>
                  <a:pt x="7042" y="122"/>
                </a:lnTo>
                <a:lnTo>
                  <a:pt x="7366" y="739"/>
                </a:lnTo>
                <a:lnTo>
                  <a:pt x="7690" y="1357"/>
                </a:lnTo>
                <a:lnTo>
                  <a:pt x="7700" y="1378"/>
                </a:lnTo>
                <a:lnTo>
                  <a:pt x="7711" y="1404"/>
                </a:lnTo>
                <a:lnTo>
                  <a:pt x="7734" y="1463"/>
                </a:lnTo>
                <a:lnTo>
                  <a:pt x="7759" y="1536"/>
                </a:lnTo>
                <a:lnTo>
                  <a:pt x="7759" y="812"/>
                </a:lnTo>
                <a:lnTo>
                  <a:pt x="7759" y="88"/>
                </a:lnTo>
                <a:lnTo>
                  <a:pt x="7760" y="73"/>
                </a:lnTo>
                <a:lnTo>
                  <a:pt x="7765" y="59"/>
                </a:lnTo>
                <a:lnTo>
                  <a:pt x="7771" y="47"/>
                </a:lnTo>
                <a:lnTo>
                  <a:pt x="7780" y="35"/>
                </a:lnTo>
                <a:lnTo>
                  <a:pt x="7791" y="26"/>
                </a:lnTo>
                <a:lnTo>
                  <a:pt x="7803" y="20"/>
                </a:lnTo>
                <a:lnTo>
                  <a:pt x="7816" y="14"/>
                </a:lnTo>
                <a:lnTo>
                  <a:pt x="7831" y="13"/>
                </a:lnTo>
                <a:lnTo>
                  <a:pt x="8110" y="13"/>
                </a:lnTo>
                <a:lnTo>
                  <a:pt x="8124" y="14"/>
                </a:lnTo>
                <a:lnTo>
                  <a:pt x="8138" y="20"/>
                </a:lnTo>
                <a:lnTo>
                  <a:pt x="8150" y="26"/>
                </a:lnTo>
                <a:lnTo>
                  <a:pt x="8161" y="35"/>
                </a:lnTo>
                <a:lnTo>
                  <a:pt x="8170" y="47"/>
                </a:lnTo>
                <a:lnTo>
                  <a:pt x="8176" y="59"/>
                </a:lnTo>
                <a:lnTo>
                  <a:pt x="8180" y="73"/>
                </a:lnTo>
                <a:lnTo>
                  <a:pt x="8182" y="88"/>
                </a:lnTo>
                <a:lnTo>
                  <a:pt x="8182" y="613"/>
                </a:lnTo>
                <a:lnTo>
                  <a:pt x="8182" y="1137"/>
                </a:lnTo>
                <a:lnTo>
                  <a:pt x="8182" y="1661"/>
                </a:lnTo>
                <a:lnTo>
                  <a:pt x="8182" y="2185"/>
                </a:lnTo>
                <a:lnTo>
                  <a:pt x="8180" y="2201"/>
                </a:lnTo>
                <a:lnTo>
                  <a:pt x="8176" y="2214"/>
                </a:lnTo>
                <a:lnTo>
                  <a:pt x="8170" y="2227"/>
                </a:lnTo>
                <a:lnTo>
                  <a:pt x="8161" y="2238"/>
                </a:lnTo>
                <a:lnTo>
                  <a:pt x="8150" y="2248"/>
                </a:lnTo>
                <a:lnTo>
                  <a:pt x="8138" y="2254"/>
                </a:lnTo>
                <a:lnTo>
                  <a:pt x="8124" y="2259"/>
                </a:lnTo>
                <a:lnTo>
                  <a:pt x="8110" y="2260"/>
                </a:lnTo>
                <a:lnTo>
                  <a:pt x="7861" y="2260"/>
                </a:lnTo>
                <a:lnTo>
                  <a:pt x="7836" y="2258"/>
                </a:lnTo>
                <a:lnTo>
                  <a:pt x="7810" y="2252"/>
                </a:lnTo>
                <a:lnTo>
                  <a:pt x="7784" y="2241"/>
                </a:lnTo>
                <a:lnTo>
                  <a:pt x="7758" y="2229"/>
                </a:lnTo>
                <a:lnTo>
                  <a:pt x="7735" y="2212"/>
                </a:lnTo>
                <a:lnTo>
                  <a:pt x="7723" y="2204"/>
                </a:lnTo>
                <a:lnTo>
                  <a:pt x="7713" y="2195"/>
                </a:lnTo>
                <a:lnTo>
                  <a:pt x="7694" y="2174"/>
                </a:lnTo>
                <a:lnTo>
                  <a:pt x="7680" y="2152"/>
                </a:lnTo>
                <a:lnTo>
                  <a:pt x="7366" y="1554"/>
                </a:lnTo>
                <a:lnTo>
                  <a:pt x="7028" y="910"/>
                </a:lnTo>
                <a:lnTo>
                  <a:pt x="7015" y="884"/>
                </a:lnTo>
                <a:lnTo>
                  <a:pt x="7003" y="856"/>
                </a:lnTo>
                <a:lnTo>
                  <a:pt x="6982" y="798"/>
                </a:lnTo>
                <a:lnTo>
                  <a:pt x="6962" y="730"/>
                </a:lnTo>
                <a:lnTo>
                  <a:pt x="6962" y="1457"/>
                </a:lnTo>
                <a:lnTo>
                  <a:pt x="6962" y="2185"/>
                </a:lnTo>
                <a:lnTo>
                  <a:pt x="6961" y="2201"/>
                </a:lnTo>
                <a:lnTo>
                  <a:pt x="6956" y="2214"/>
                </a:lnTo>
                <a:lnTo>
                  <a:pt x="6950" y="2227"/>
                </a:lnTo>
                <a:lnTo>
                  <a:pt x="6941" y="2238"/>
                </a:lnTo>
                <a:lnTo>
                  <a:pt x="6930" y="2248"/>
                </a:lnTo>
                <a:lnTo>
                  <a:pt x="6918" y="2254"/>
                </a:lnTo>
                <a:lnTo>
                  <a:pt x="6904" y="2259"/>
                </a:lnTo>
                <a:lnTo>
                  <a:pt x="6890" y="2260"/>
                </a:lnTo>
                <a:lnTo>
                  <a:pt x="6613" y="2260"/>
                </a:lnTo>
                <a:close/>
                <a:moveTo>
                  <a:pt x="9985" y="256"/>
                </a:moveTo>
                <a:lnTo>
                  <a:pt x="9850" y="710"/>
                </a:lnTo>
                <a:lnTo>
                  <a:pt x="9716" y="1165"/>
                </a:lnTo>
                <a:lnTo>
                  <a:pt x="9581" y="1619"/>
                </a:lnTo>
                <a:lnTo>
                  <a:pt x="9447" y="2075"/>
                </a:lnTo>
                <a:lnTo>
                  <a:pt x="9445" y="2083"/>
                </a:lnTo>
                <a:lnTo>
                  <a:pt x="9438" y="2104"/>
                </a:lnTo>
                <a:lnTo>
                  <a:pt x="9424" y="2134"/>
                </a:lnTo>
                <a:lnTo>
                  <a:pt x="9414" y="2151"/>
                </a:lnTo>
                <a:lnTo>
                  <a:pt x="9402" y="2168"/>
                </a:lnTo>
                <a:lnTo>
                  <a:pt x="9387" y="2185"/>
                </a:lnTo>
                <a:lnTo>
                  <a:pt x="9368" y="2202"/>
                </a:lnTo>
                <a:lnTo>
                  <a:pt x="9347" y="2218"/>
                </a:lnTo>
                <a:lnTo>
                  <a:pt x="9323" y="2231"/>
                </a:lnTo>
                <a:lnTo>
                  <a:pt x="9295" y="2244"/>
                </a:lnTo>
                <a:lnTo>
                  <a:pt x="9264" y="2252"/>
                </a:lnTo>
                <a:lnTo>
                  <a:pt x="9229" y="2258"/>
                </a:lnTo>
                <a:lnTo>
                  <a:pt x="9189" y="2260"/>
                </a:lnTo>
                <a:lnTo>
                  <a:pt x="9151" y="2258"/>
                </a:lnTo>
                <a:lnTo>
                  <a:pt x="9133" y="2256"/>
                </a:lnTo>
                <a:lnTo>
                  <a:pt x="9117" y="2252"/>
                </a:lnTo>
                <a:lnTo>
                  <a:pt x="9101" y="2248"/>
                </a:lnTo>
                <a:lnTo>
                  <a:pt x="9086" y="2242"/>
                </a:lnTo>
                <a:lnTo>
                  <a:pt x="9058" y="2231"/>
                </a:lnTo>
                <a:lnTo>
                  <a:pt x="9032" y="2216"/>
                </a:lnTo>
                <a:lnTo>
                  <a:pt x="9011" y="2201"/>
                </a:lnTo>
                <a:lnTo>
                  <a:pt x="8992" y="2184"/>
                </a:lnTo>
                <a:lnTo>
                  <a:pt x="8976" y="2167"/>
                </a:lnTo>
                <a:lnTo>
                  <a:pt x="8963" y="2150"/>
                </a:lnTo>
                <a:lnTo>
                  <a:pt x="8952" y="2133"/>
                </a:lnTo>
                <a:lnTo>
                  <a:pt x="8943" y="2117"/>
                </a:lnTo>
                <a:lnTo>
                  <a:pt x="8936" y="2103"/>
                </a:lnTo>
                <a:lnTo>
                  <a:pt x="8927" y="2082"/>
                </a:lnTo>
                <a:lnTo>
                  <a:pt x="8924" y="2074"/>
                </a:lnTo>
                <a:lnTo>
                  <a:pt x="8779" y="1577"/>
                </a:lnTo>
                <a:lnTo>
                  <a:pt x="8633" y="1080"/>
                </a:lnTo>
                <a:lnTo>
                  <a:pt x="8488" y="582"/>
                </a:lnTo>
                <a:lnTo>
                  <a:pt x="8343" y="85"/>
                </a:lnTo>
                <a:lnTo>
                  <a:pt x="8340" y="71"/>
                </a:lnTo>
                <a:lnTo>
                  <a:pt x="8341" y="57"/>
                </a:lnTo>
                <a:lnTo>
                  <a:pt x="8344" y="45"/>
                </a:lnTo>
                <a:lnTo>
                  <a:pt x="8346" y="39"/>
                </a:lnTo>
                <a:lnTo>
                  <a:pt x="8349" y="34"/>
                </a:lnTo>
                <a:lnTo>
                  <a:pt x="8358" y="26"/>
                </a:lnTo>
                <a:lnTo>
                  <a:pt x="8368" y="19"/>
                </a:lnTo>
                <a:lnTo>
                  <a:pt x="8380" y="14"/>
                </a:lnTo>
                <a:lnTo>
                  <a:pt x="8395" y="13"/>
                </a:lnTo>
                <a:lnTo>
                  <a:pt x="8633" y="13"/>
                </a:lnTo>
                <a:lnTo>
                  <a:pt x="8658" y="16"/>
                </a:lnTo>
                <a:lnTo>
                  <a:pt x="8683" y="23"/>
                </a:lnTo>
                <a:lnTo>
                  <a:pt x="8694" y="28"/>
                </a:lnTo>
                <a:lnTo>
                  <a:pt x="8706" y="34"/>
                </a:lnTo>
                <a:lnTo>
                  <a:pt x="8729" y="49"/>
                </a:lnTo>
                <a:lnTo>
                  <a:pt x="8749" y="66"/>
                </a:lnTo>
                <a:lnTo>
                  <a:pt x="8766" y="86"/>
                </a:lnTo>
                <a:lnTo>
                  <a:pt x="8773" y="98"/>
                </a:lnTo>
                <a:lnTo>
                  <a:pt x="8779" y="109"/>
                </a:lnTo>
                <a:lnTo>
                  <a:pt x="8784" y="121"/>
                </a:lnTo>
                <a:lnTo>
                  <a:pt x="8789" y="133"/>
                </a:lnTo>
                <a:lnTo>
                  <a:pt x="8971" y="823"/>
                </a:lnTo>
                <a:lnTo>
                  <a:pt x="9155" y="1513"/>
                </a:lnTo>
                <a:lnTo>
                  <a:pt x="9162" y="1529"/>
                </a:lnTo>
                <a:lnTo>
                  <a:pt x="9171" y="1540"/>
                </a:lnTo>
                <a:lnTo>
                  <a:pt x="9175" y="1543"/>
                </a:lnTo>
                <a:lnTo>
                  <a:pt x="9180" y="1547"/>
                </a:lnTo>
                <a:lnTo>
                  <a:pt x="9190" y="1549"/>
                </a:lnTo>
                <a:lnTo>
                  <a:pt x="9200" y="1547"/>
                </a:lnTo>
                <a:lnTo>
                  <a:pt x="9209" y="1539"/>
                </a:lnTo>
                <a:lnTo>
                  <a:pt x="9217" y="1529"/>
                </a:lnTo>
                <a:lnTo>
                  <a:pt x="9224" y="1513"/>
                </a:lnTo>
                <a:lnTo>
                  <a:pt x="9408" y="823"/>
                </a:lnTo>
                <a:lnTo>
                  <a:pt x="9592" y="133"/>
                </a:lnTo>
                <a:lnTo>
                  <a:pt x="9601" y="109"/>
                </a:lnTo>
                <a:lnTo>
                  <a:pt x="9615" y="86"/>
                </a:lnTo>
                <a:lnTo>
                  <a:pt x="9632" y="66"/>
                </a:lnTo>
                <a:lnTo>
                  <a:pt x="9652" y="49"/>
                </a:lnTo>
                <a:lnTo>
                  <a:pt x="9673" y="34"/>
                </a:lnTo>
                <a:lnTo>
                  <a:pt x="9697" y="23"/>
                </a:lnTo>
                <a:lnTo>
                  <a:pt x="9723" y="16"/>
                </a:lnTo>
                <a:lnTo>
                  <a:pt x="9735" y="14"/>
                </a:lnTo>
                <a:lnTo>
                  <a:pt x="9747" y="13"/>
                </a:lnTo>
                <a:lnTo>
                  <a:pt x="9983" y="13"/>
                </a:lnTo>
                <a:lnTo>
                  <a:pt x="9997" y="14"/>
                </a:lnTo>
                <a:lnTo>
                  <a:pt x="10010" y="19"/>
                </a:lnTo>
                <a:lnTo>
                  <a:pt x="10020" y="26"/>
                </a:lnTo>
                <a:lnTo>
                  <a:pt x="10028" y="34"/>
                </a:lnTo>
                <a:lnTo>
                  <a:pt x="10035" y="45"/>
                </a:lnTo>
                <a:lnTo>
                  <a:pt x="10038" y="57"/>
                </a:lnTo>
                <a:lnTo>
                  <a:pt x="10038" y="71"/>
                </a:lnTo>
                <a:lnTo>
                  <a:pt x="10036" y="85"/>
                </a:lnTo>
                <a:lnTo>
                  <a:pt x="9985" y="256"/>
                </a:lnTo>
                <a:close/>
                <a:moveTo>
                  <a:pt x="13184" y="2154"/>
                </a:moveTo>
                <a:lnTo>
                  <a:pt x="13193" y="2177"/>
                </a:lnTo>
                <a:lnTo>
                  <a:pt x="13195" y="2198"/>
                </a:lnTo>
                <a:lnTo>
                  <a:pt x="13192" y="2216"/>
                </a:lnTo>
                <a:lnTo>
                  <a:pt x="13189" y="2224"/>
                </a:lnTo>
                <a:lnTo>
                  <a:pt x="13185" y="2231"/>
                </a:lnTo>
                <a:lnTo>
                  <a:pt x="13173" y="2244"/>
                </a:lnTo>
                <a:lnTo>
                  <a:pt x="13158" y="2253"/>
                </a:lnTo>
                <a:lnTo>
                  <a:pt x="13141" y="2258"/>
                </a:lnTo>
                <a:lnTo>
                  <a:pt x="13123" y="2260"/>
                </a:lnTo>
                <a:lnTo>
                  <a:pt x="12898" y="2260"/>
                </a:lnTo>
                <a:lnTo>
                  <a:pt x="12873" y="2258"/>
                </a:lnTo>
                <a:lnTo>
                  <a:pt x="12847" y="2252"/>
                </a:lnTo>
                <a:lnTo>
                  <a:pt x="12821" y="2241"/>
                </a:lnTo>
                <a:lnTo>
                  <a:pt x="12797" y="2228"/>
                </a:lnTo>
                <a:lnTo>
                  <a:pt x="12774" y="2212"/>
                </a:lnTo>
                <a:lnTo>
                  <a:pt x="12753" y="2193"/>
                </a:lnTo>
                <a:lnTo>
                  <a:pt x="12736" y="2173"/>
                </a:lnTo>
                <a:lnTo>
                  <a:pt x="12722" y="2150"/>
                </a:lnTo>
                <a:lnTo>
                  <a:pt x="12320" y="1433"/>
                </a:lnTo>
                <a:lnTo>
                  <a:pt x="12311" y="1421"/>
                </a:lnTo>
                <a:lnTo>
                  <a:pt x="12301" y="1409"/>
                </a:lnTo>
                <a:lnTo>
                  <a:pt x="12281" y="1392"/>
                </a:lnTo>
                <a:lnTo>
                  <a:pt x="12259" y="1379"/>
                </a:lnTo>
                <a:lnTo>
                  <a:pt x="12237" y="1372"/>
                </a:lnTo>
                <a:lnTo>
                  <a:pt x="12218" y="1368"/>
                </a:lnTo>
                <a:lnTo>
                  <a:pt x="12202" y="1367"/>
                </a:lnTo>
                <a:lnTo>
                  <a:pt x="12188" y="1367"/>
                </a:lnTo>
                <a:lnTo>
                  <a:pt x="12217" y="1364"/>
                </a:lnTo>
                <a:lnTo>
                  <a:pt x="12131" y="1366"/>
                </a:lnTo>
                <a:lnTo>
                  <a:pt x="12039" y="1367"/>
                </a:lnTo>
                <a:lnTo>
                  <a:pt x="12039" y="2185"/>
                </a:lnTo>
                <a:lnTo>
                  <a:pt x="12038" y="2201"/>
                </a:lnTo>
                <a:lnTo>
                  <a:pt x="12034" y="2214"/>
                </a:lnTo>
                <a:lnTo>
                  <a:pt x="12027" y="2228"/>
                </a:lnTo>
                <a:lnTo>
                  <a:pt x="12018" y="2238"/>
                </a:lnTo>
                <a:lnTo>
                  <a:pt x="12007" y="2248"/>
                </a:lnTo>
                <a:lnTo>
                  <a:pt x="11994" y="2255"/>
                </a:lnTo>
                <a:lnTo>
                  <a:pt x="11981" y="2259"/>
                </a:lnTo>
                <a:lnTo>
                  <a:pt x="11966" y="2260"/>
                </a:lnTo>
                <a:lnTo>
                  <a:pt x="11690" y="2260"/>
                </a:lnTo>
                <a:lnTo>
                  <a:pt x="11675" y="2259"/>
                </a:lnTo>
                <a:lnTo>
                  <a:pt x="11661" y="2255"/>
                </a:lnTo>
                <a:lnTo>
                  <a:pt x="11649" y="2248"/>
                </a:lnTo>
                <a:lnTo>
                  <a:pt x="11638" y="2238"/>
                </a:lnTo>
                <a:lnTo>
                  <a:pt x="11630" y="2228"/>
                </a:lnTo>
                <a:lnTo>
                  <a:pt x="11623" y="2214"/>
                </a:lnTo>
                <a:lnTo>
                  <a:pt x="11619" y="2201"/>
                </a:lnTo>
                <a:lnTo>
                  <a:pt x="11617" y="2185"/>
                </a:lnTo>
                <a:lnTo>
                  <a:pt x="11617" y="1661"/>
                </a:lnTo>
                <a:lnTo>
                  <a:pt x="11617" y="1137"/>
                </a:lnTo>
                <a:lnTo>
                  <a:pt x="11617" y="613"/>
                </a:lnTo>
                <a:lnTo>
                  <a:pt x="11617" y="88"/>
                </a:lnTo>
                <a:lnTo>
                  <a:pt x="11619" y="73"/>
                </a:lnTo>
                <a:lnTo>
                  <a:pt x="11623" y="59"/>
                </a:lnTo>
                <a:lnTo>
                  <a:pt x="11630" y="47"/>
                </a:lnTo>
                <a:lnTo>
                  <a:pt x="11638" y="35"/>
                </a:lnTo>
                <a:lnTo>
                  <a:pt x="11649" y="26"/>
                </a:lnTo>
                <a:lnTo>
                  <a:pt x="11661" y="20"/>
                </a:lnTo>
                <a:lnTo>
                  <a:pt x="11675" y="14"/>
                </a:lnTo>
                <a:lnTo>
                  <a:pt x="11690" y="13"/>
                </a:lnTo>
                <a:lnTo>
                  <a:pt x="12478" y="13"/>
                </a:lnTo>
                <a:lnTo>
                  <a:pt x="12504" y="13"/>
                </a:lnTo>
                <a:lnTo>
                  <a:pt x="12538" y="17"/>
                </a:lnTo>
                <a:lnTo>
                  <a:pt x="12578" y="21"/>
                </a:lnTo>
                <a:lnTo>
                  <a:pt x="12600" y="24"/>
                </a:lnTo>
                <a:lnTo>
                  <a:pt x="12624" y="29"/>
                </a:lnTo>
                <a:lnTo>
                  <a:pt x="12675" y="40"/>
                </a:lnTo>
                <a:lnTo>
                  <a:pt x="12701" y="49"/>
                </a:lnTo>
                <a:lnTo>
                  <a:pt x="12727" y="58"/>
                </a:lnTo>
                <a:lnTo>
                  <a:pt x="12754" y="69"/>
                </a:lnTo>
                <a:lnTo>
                  <a:pt x="12781" y="81"/>
                </a:lnTo>
                <a:lnTo>
                  <a:pt x="12809" y="95"/>
                </a:lnTo>
                <a:lnTo>
                  <a:pt x="12836" y="111"/>
                </a:lnTo>
                <a:lnTo>
                  <a:pt x="12862" y="129"/>
                </a:lnTo>
                <a:lnTo>
                  <a:pt x="12888" y="149"/>
                </a:lnTo>
                <a:lnTo>
                  <a:pt x="12914" y="171"/>
                </a:lnTo>
                <a:lnTo>
                  <a:pt x="12938" y="194"/>
                </a:lnTo>
                <a:lnTo>
                  <a:pt x="12962" y="220"/>
                </a:lnTo>
                <a:lnTo>
                  <a:pt x="12984" y="250"/>
                </a:lnTo>
                <a:lnTo>
                  <a:pt x="13006" y="281"/>
                </a:lnTo>
                <a:lnTo>
                  <a:pt x="13026" y="314"/>
                </a:lnTo>
                <a:lnTo>
                  <a:pt x="13044" y="351"/>
                </a:lnTo>
                <a:lnTo>
                  <a:pt x="13060" y="391"/>
                </a:lnTo>
                <a:lnTo>
                  <a:pt x="13074" y="433"/>
                </a:lnTo>
                <a:lnTo>
                  <a:pt x="13086" y="478"/>
                </a:lnTo>
                <a:lnTo>
                  <a:pt x="13095" y="527"/>
                </a:lnTo>
                <a:lnTo>
                  <a:pt x="13102" y="579"/>
                </a:lnTo>
                <a:lnTo>
                  <a:pt x="13107" y="634"/>
                </a:lnTo>
                <a:lnTo>
                  <a:pt x="13108" y="694"/>
                </a:lnTo>
                <a:lnTo>
                  <a:pt x="13107" y="760"/>
                </a:lnTo>
                <a:lnTo>
                  <a:pt x="13102" y="823"/>
                </a:lnTo>
                <a:lnTo>
                  <a:pt x="13094" y="882"/>
                </a:lnTo>
                <a:lnTo>
                  <a:pt x="13083" y="936"/>
                </a:lnTo>
                <a:lnTo>
                  <a:pt x="13076" y="962"/>
                </a:lnTo>
                <a:lnTo>
                  <a:pt x="13068" y="986"/>
                </a:lnTo>
                <a:lnTo>
                  <a:pt x="13049" y="1033"/>
                </a:lnTo>
                <a:lnTo>
                  <a:pt x="13027" y="1076"/>
                </a:lnTo>
                <a:lnTo>
                  <a:pt x="13001" y="1115"/>
                </a:lnTo>
                <a:lnTo>
                  <a:pt x="12985" y="1134"/>
                </a:lnTo>
                <a:lnTo>
                  <a:pt x="12970" y="1151"/>
                </a:lnTo>
                <a:lnTo>
                  <a:pt x="12935" y="1185"/>
                </a:lnTo>
                <a:lnTo>
                  <a:pt x="12897" y="1214"/>
                </a:lnTo>
                <a:lnTo>
                  <a:pt x="12854" y="1241"/>
                </a:lnTo>
                <a:lnTo>
                  <a:pt x="12807" y="1264"/>
                </a:lnTo>
                <a:lnTo>
                  <a:pt x="12756" y="1285"/>
                </a:lnTo>
                <a:lnTo>
                  <a:pt x="12700" y="1303"/>
                </a:lnTo>
                <a:lnTo>
                  <a:pt x="12638" y="1319"/>
                </a:lnTo>
                <a:lnTo>
                  <a:pt x="12661" y="1328"/>
                </a:lnTo>
                <a:lnTo>
                  <a:pt x="12687" y="1340"/>
                </a:lnTo>
                <a:lnTo>
                  <a:pt x="12717" y="1357"/>
                </a:lnTo>
                <a:lnTo>
                  <a:pt x="12751" y="1380"/>
                </a:lnTo>
                <a:lnTo>
                  <a:pt x="12785" y="1408"/>
                </a:lnTo>
                <a:lnTo>
                  <a:pt x="12802" y="1424"/>
                </a:lnTo>
                <a:lnTo>
                  <a:pt x="12818" y="1443"/>
                </a:lnTo>
                <a:lnTo>
                  <a:pt x="12832" y="1461"/>
                </a:lnTo>
                <a:lnTo>
                  <a:pt x="12845" y="1482"/>
                </a:lnTo>
                <a:lnTo>
                  <a:pt x="13184" y="2154"/>
                </a:lnTo>
                <a:close/>
                <a:moveTo>
                  <a:pt x="12039" y="978"/>
                </a:moveTo>
                <a:lnTo>
                  <a:pt x="12461" y="978"/>
                </a:lnTo>
                <a:lnTo>
                  <a:pt x="12473" y="978"/>
                </a:lnTo>
                <a:lnTo>
                  <a:pt x="12505" y="975"/>
                </a:lnTo>
                <a:lnTo>
                  <a:pt x="12550" y="965"/>
                </a:lnTo>
                <a:lnTo>
                  <a:pt x="12576" y="957"/>
                </a:lnTo>
                <a:lnTo>
                  <a:pt x="12602" y="945"/>
                </a:lnTo>
                <a:lnTo>
                  <a:pt x="12629" y="931"/>
                </a:lnTo>
                <a:lnTo>
                  <a:pt x="12655" y="912"/>
                </a:lnTo>
                <a:lnTo>
                  <a:pt x="12680" y="889"/>
                </a:lnTo>
                <a:lnTo>
                  <a:pt x="12691" y="876"/>
                </a:lnTo>
                <a:lnTo>
                  <a:pt x="12701" y="861"/>
                </a:lnTo>
                <a:lnTo>
                  <a:pt x="12711" y="846"/>
                </a:lnTo>
                <a:lnTo>
                  <a:pt x="12719" y="829"/>
                </a:lnTo>
                <a:lnTo>
                  <a:pt x="12733" y="790"/>
                </a:lnTo>
                <a:lnTo>
                  <a:pt x="12738" y="769"/>
                </a:lnTo>
                <a:lnTo>
                  <a:pt x="12742" y="745"/>
                </a:lnTo>
                <a:lnTo>
                  <a:pt x="12744" y="721"/>
                </a:lnTo>
                <a:lnTo>
                  <a:pt x="12745" y="694"/>
                </a:lnTo>
                <a:lnTo>
                  <a:pt x="12745" y="667"/>
                </a:lnTo>
                <a:lnTo>
                  <a:pt x="12743" y="641"/>
                </a:lnTo>
                <a:lnTo>
                  <a:pt x="12739" y="617"/>
                </a:lnTo>
                <a:lnTo>
                  <a:pt x="12735" y="594"/>
                </a:lnTo>
                <a:lnTo>
                  <a:pt x="12729" y="573"/>
                </a:lnTo>
                <a:lnTo>
                  <a:pt x="12722" y="553"/>
                </a:lnTo>
                <a:lnTo>
                  <a:pt x="12706" y="519"/>
                </a:lnTo>
                <a:lnTo>
                  <a:pt x="12697" y="503"/>
                </a:lnTo>
                <a:lnTo>
                  <a:pt x="12687" y="490"/>
                </a:lnTo>
                <a:lnTo>
                  <a:pt x="12665" y="465"/>
                </a:lnTo>
                <a:lnTo>
                  <a:pt x="12653" y="454"/>
                </a:lnTo>
                <a:lnTo>
                  <a:pt x="12642" y="444"/>
                </a:lnTo>
                <a:lnTo>
                  <a:pt x="12618" y="428"/>
                </a:lnTo>
                <a:lnTo>
                  <a:pt x="12593" y="416"/>
                </a:lnTo>
                <a:lnTo>
                  <a:pt x="12569" y="406"/>
                </a:lnTo>
                <a:lnTo>
                  <a:pt x="12547" y="399"/>
                </a:lnTo>
                <a:lnTo>
                  <a:pt x="12526" y="394"/>
                </a:lnTo>
                <a:lnTo>
                  <a:pt x="12492" y="390"/>
                </a:lnTo>
                <a:lnTo>
                  <a:pt x="12474" y="389"/>
                </a:lnTo>
                <a:lnTo>
                  <a:pt x="12039" y="390"/>
                </a:lnTo>
                <a:lnTo>
                  <a:pt x="12039" y="9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480404" y="1306111"/>
            <a:ext cx="3227500" cy="256178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solidFill>
                  <a:schemeClr val="bg1"/>
                </a:solidFill>
                <a:ea typeface="Neo Sans Std Medium" charset="0"/>
                <a:cs typeface="Neo Sans Std Medium" charset="0"/>
              </a:rPr>
              <a:t>Finnvera voi olla mukana </a:t>
            </a:r>
            <a:br>
              <a:rPr lang="fi-FI" sz="4000" dirty="0">
                <a:solidFill>
                  <a:schemeClr val="bg1"/>
                </a:solidFill>
                <a:ea typeface="Neo Sans Std Medium" charset="0"/>
                <a:cs typeface="Neo Sans Std Medium" charset="0"/>
              </a:rPr>
            </a:br>
            <a:r>
              <a:rPr lang="fi-FI" sz="4000" dirty="0">
                <a:solidFill>
                  <a:schemeClr val="bg1"/>
                </a:solidFill>
                <a:ea typeface="Neo Sans Std Medium" charset="0"/>
                <a:cs typeface="Neo Sans Std Medium" charset="0"/>
              </a:rPr>
              <a:t>rahoittamassa </a:t>
            </a:r>
            <a:r>
              <a:rPr lang="fi-FI" sz="4000" dirty="0" smtClean="0">
                <a:solidFill>
                  <a:schemeClr val="bg1"/>
                </a:solidFill>
                <a:ea typeface="Neo Sans Std Medium" charset="0"/>
                <a:cs typeface="Neo Sans Std Medium" charset="0"/>
              </a:rPr>
              <a:t>omistajan-vaihdoksia</a:t>
            </a:r>
            <a:endParaRPr lang="en-US" sz="4000" dirty="0">
              <a:solidFill>
                <a:schemeClr val="bg1"/>
              </a:solidFill>
              <a:ea typeface="Neo Sans Std Medium" charset="0"/>
              <a:cs typeface="Neo Sans Std Medium" charset="0"/>
            </a:endParaRPr>
          </a:p>
        </p:txBody>
      </p:sp>
      <p:grpSp>
        <p:nvGrpSpPr>
          <p:cNvPr id="13" name="Ryhmitä 12"/>
          <p:cNvGrpSpPr/>
          <p:nvPr/>
        </p:nvGrpSpPr>
        <p:grpSpPr>
          <a:xfrm rot="5400000" flipV="1">
            <a:off x="3619654" y="1659154"/>
            <a:ext cx="1904692" cy="2001692"/>
            <a:chOff x="2837947" y="405845"/>
            <a:chExt cx="3737665" cy="3827754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 rot="5400000" flipH="1">
              <a:off x="2242259" y="1799286"/>
              <a:ext cx="3030001" cy="1838625"/>
            </a:xfrm>
            <a:custGeom>
              <a:avLst/>
              <a:gdLst>
                <a:gd name="T0" fmla="*/ 0 w 4349"/>
                <a:gd name="T1" fmla="*/ 1875 h 2639"/>
                <a:gd name="T2" fmla="*/ 1 w 4349"/>
                <a:gd name="T3" fmla="*/ 1093 h 2639"/>
                <a:gd name="T4" fmla="*/ 2 w 4349"/>
                <a:gd name="T5" fmla="*/ 1076 h 2639"/>
                <a:gd name="T6" fmla="*/ 8 w 4349"/>
                <a:gd name="T7" fmla="*/ 1044 h 2639"/>
                <a:gd name="T8" fmla="*/ 17 w 4349"/>
                <a:gd name="T9" fmla="*/ 1016 h 2639"/>
                <a:gd name="T10" fmla="*/ 29 w 4349"/>
                <a:gd name="T11" fmla="*/ 991 h 2639"/>
                <a:gd name="T12" fmla="*/ 44 w 4349"/>
                <a:gd name="T13" fmla="*/ 969 h 2639"/>
                <a:gd name="T14" fmla="*/ 59 w 4349"/>
                <a:gd name="T15" fmla="*/ 951 h 2639"/>
                <a:gd name="T16" fmla="*/ 76 w 4349"/>
                <a:gd name="T17" fmla="*/ 935 h 2639"/>
                <a:gd name="T18" fmla="*/ 94 w 4349"/>
                <a:gd name="T19" fmla="*/ 922 h 2639"/>
                <a:gd name="T20" fmla="*/ 111 w 4349"/>
                <a:gd name="T21" fmla="*/ 911 h 2639"/>
                <a:gd name="T22" fmla="*/ 144 w 4349"/>
                <a:gd name="T23" fmla="*/ 896 h 2639"/>
                <a:gd name="T24" fmla="*/ 170 w 4349"/>
                <a:gd name="T25" fmla="*/ 887 h 2639"/>
                <a:gd name="T26" fmla="*/ 187 w 4349"/>
                <a:gd name="T27" fmla="*/ 883 h 2639"/>
                <a:gd name="T28" fmla="*/ 1227 w 4349"/>
                <a:gd name="T29" fmla="*/ 662 h 2639"/>
                <a:gd name="T30" fmla="*/ 2268 w 4349"/>
                <a:gd name="T31" fmla="*/ 441 h 2639"/>
                <a:gd name="T32" fmla="*/ 3308 w 4349"/>
                <a:gd name="T33" fmla="*/ 220 h 2639"/>
                <a:gd name="T34" fmla="*/ 4349 w 4349"/>
                <a:gd name="T35" fmla="*/ 0 h 2639"/>
                <a:gd name="T36" fmla="*/ 4349 w 4349"/>
                <a:gd name="T37" fmla="*/ 1550 h 2639"/>
                <a:gd name="T38" fmla="*/ 4347 w 4349"/>
                <a:gd name="T39" fmla="*/ 1580 h 2639"/>
                <a:gd name="T40" fmla="*/ 4342 w 4349"/>
                <a:gd name="T41" fmla="*/ 1607 h 2639"/>
                <a:gd name="T42" fmla="*/ 4335 w 4349"/>
                <a:gd name="T43" fmla="*/ 1630 h 2639"/>
                <a:gd name="T44" fmla="*/ 4325 w 4349"/>
                <a:gd name="T45" fmla="*/ 1652 h 2639"/>
                <a:gd name="T46" fmla="*/ 4314 w 4349"/>
                <a:gd name="T47" fmla="*/ 1670 h 2639"/>
                <a:gd name="T48" fmla="*/ 4307 w 4349"/>
                <a:gd name="T49" fmla="*/ 1678 h 2639"/>
                <a:gd name="T50" fmla="*/ 4294 w 4349"/>
                <a:gd name="T51" fmla="*/ 1693 h 2639"/>
                <a:gd name="T52" fmla="*/ 4273 w 4349"/>
                <a:gd name="T53" fmla="*/ 1712 h 2639"/>
                <a:gd name="T54" fmla="*/ 4245 w 4349"/>
                <a:gd name="T55" fmla="*/ 1729 h 2639"/>
                <a:gd name="T56" fmla="*/ 4221 w 4349"/>
                <a:gd name="T57" fmla="*/ 1740 h 2639"/>
                <a:gd name="T58" fmla="*/ 4204 w 4349"/>
                <a:gd name="T59" fmla="*/ 1746 h 2639"/>
                <a:gd name="T60" fmla="*/ 3672 w 4349"/>
                <a:gd name="T61" fmla="*/ 1859 h 2639"/>
                <a:gd name="T62" fmla="*/ 2623 w 4349"/>
                <a:gd name="T63" fmla="*/ 2082 h 2639"/>
                <a:gd name="T64" fmla="*/ 1573 w 4349"/>
                <a:gd name="T65" fmla="*/ 2305 h 2639"/>
                <a:gd name="T66" fmla="*/ 524 w 4349"/>
                <a:gd name="T67" fmla="*/ 2527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9" h="2639">
                  <a:moveTo>
                    <a:pt x="0" y="2639"/>
                  </a:moveTo>
                  <a:lnTo>
                    <a:pt x="0" y="1875"/>
                  </a:lnTo>
                  <a:lnTo>
                    <a:pt x="0" y="1112"/>
                  </a:lnTo>
                  <a:lnTo>
                    <a:pt x="1" y="1093"/>
                  </a:lnTo>
                  <a:lnTo>
                    <a:pt x="1" y="1084"/>
                  </a:lnTo>
                  <a:lnTo>
                    <a:pt x="2" y="1076"/>
                  </a:lnTo>
                  <a:lnTo>
                    <a:pt x="5" y="1059"/>
                  </a:lnTo>
                  <a:lnTo>
                    <a:pt x="8" y="1044"/>
                  </a:lnTo>
                  <a:lnTo>
                    <a:pt x="12" y="1029"/>
                  </a:lnTo>
                  <a:lnTo>
                    <a:pt x="17" y="1016"/>
                  </a:lnTo>
                  <a:lnTo>
                    <a:pt x="23" y="1003"/>
                  </a:lnTo>
                  <a:lnTo>
                    <a:pt x="29" y="991"/>
                  </a:lnTo>
                  <a:lnTo>
                    <a:pt x="36" y="980"/>
                  </a:lnTo>
                  <a:lnTo>
                    <a:pt x="44" y="969"/>
                  </a:lnTo>
                  <a:lnTo>
                    <a:pt x="51" y="960"/>
                  </a:lnTo>
                  <a:lnTo>
                    <a:pt x="59" y="951"/>
                  </a:lnTo>
                  <a:lnTo>
                    <a:pt x="68" y="943"/>
                  </a:lnTo>
                  <a:lnTo>
                    <a:pt x="76" y="935"/>
                  </a:lnTo>
                  <a:lnTo>
                    <a:pt x="85" y="928"/>
                  </a:lnTo>
                  <a:lnTo>
                    <a:pt x="94" y="922"/>
                  </a:lnTo>
                  <a:lnTo>
                    <a:pt x="102" y="916"/>
                  </a:lnTo>
                  <a:lnTo>
                    <a:pt x="111" y="911"/>
                  </a:lnTo>
                  <a:lnTo>
                    <a:pt x="128" y="902"/>
                  </a:lnTo>
                  <a:lnTo>
                    <a:pt x="144" y="896"/>
                  </a:lnTo>
                  <a:lnTo>
                    <a:pt x="158" y="891"/>
                  </a:lnTo>
                  <a:lnTo>
                    <a:pt x="170" y="887"/>
                  </a:lnTo>
                  <a:lnTo>
                    <a:pt x="179" y="885"/>
                  </a:lnTo>
                  <a:lnTo>
                    <a:pt x="187" y="883"/>
                  </a:lnTo>
                  <a:lnTo>
                    <a:pt x="706" y="772"/>
                  </a:lnTo>
                  <a:lnTo>
                    <a:pt x="1227" y="662"/>
                  </a:lnTo>
                  <a:lnTo>
                    <a:pt x="1747" y="551"/>
                  </a:lnTo>
                  <a:lnTo>
                    <a:pt x="2268" y="441"/>
                  </a:lnTo>
                  <a:lnTo>
                    <a:pt x="2788" y="330"/>
                  </a:lnTo>
                  <a:lnTo>
                    <a:pt x="3308" y="220"/>
                  </a:lnTo>
                  <a:lnTo>
                    <a:pt x="3829" y="110"/>
                  </a:lnTo>
                  <a:lnTo>
                    <a:pt x="4349" y="0"/>
                  </a:lnTo>
                  <a:lnTo>
                    <a:pt x="4349" y="775"/>
                  </a:lnTo>
                  <a:lnTo>
                    <a:pt x="4349" y="1550"/>
                  </a:lnTo>
                  <a:lnTo>
                    <a:pt x="4348" y="1566"/>
                  </a:lnTo>
                  <a:lnTo>
                    <a:pt x="4347" y="1580"/>
                  </a:lnTo>
                  <a:lnTo>
                    <a:pt x="4345" y="1594"/>
                  </a:lnTo>
                  <a:lnTo>
                    <a:pt x="4342" y="1607"/>
                  </a:lnTo>
                  <a:lnTo>
                    <a:pt x="4339" y="1619"/>
                  </a:lnTo>
                  <a:lnTo>
                    <a:pt x="4335" y="1630"/>
                  </a:lnTo>
                  <a:lnTo>
                    <a:pt x="4330" y="1641"/>
                  </a:lnTo>
                  <a:lnTo>
                    <a:pt x="4325" y="1652"/>
                  </a:lnTo>
                  <a:lnTo>
                    <a:pt x="4320" y="1661"/>
                  </a:lnTo>
                  <a:lnTo>
                    <a:pt x="4314" y="1670"/>
                  </a:lnTo>
                  <a:lnTo>
                    <a:pt x="4311" y="1674"/>
                  </a:lnTo>
                  <a:lnTo>
                    <a:pt x="4307" y="1678"/>
                  </a:lnTo>
                  <a:lnTo>
                    <a:pt x="4301" y="1686"/>
                  </a:lnTo>
                  <a:lnTo>
                    <a:pt x="4294" y="1693"/>
                  </a:lnTo>
                  <a:lnTo>
                    <a:pt x="4287" y="1700"/>
                  </a:lnTo>
                  <a:lnTo>
                    <a:pt x="4273" y="1712"/>
                  </a:lnTo>
                  <a:lnTo>
                    <a:pt x="4259" y="1721"/>
                  </a:lnTo>
                  <a:lnTo>
                    <a:pt x="4245" y="1729"/>
                  </a:lnTo>
                  <a:lnTo>
                    <a:pt x="4232" y="1735"/>
                  </a:lnTo>
                  <a:lnTo>
                    <a:pt x="4221" y="1740"/>
                  </a:lnTo>
                  <a:lnTo>
                    <a:pt x="4211" y="1744"/>
                  </a:lnTo>
                  <a:lnTo>
                    <a:pt x="4204" y="1746"/>
                  </a:lnTo>
                  <a:lnTo>
                    <a:pt x="4197" y="1748"/>
                  </a:lnTo>
                  <a:lnTo>
                    <a:pt x="3672" y="1859"/>
                  </a:lnTo>
                  <a:lnTo>
                    <a:pt x="3147" y="1970"/>
                  </a:lnTo>
                  <a:lnTo>
                    <a:pt x="2623" y="2082"/>
                  </a:lnTo>
                  <a:lnTo>
                    <a:pt x="2098" y="2194"/>
                  </a:lnTo>
                  <a:lnTo>
                    <a:pt x="1573" y="2305"/>
                  </a:lnTo>
                  <a:lnTo>
                    <a:pt x="1049" y="2416"/>
                  </a:lnTo>
                  <a:lnTo>
                    <a:pt x="524" y="2527"/>
                  </a:lnTo>
                  <a:lnTo>
                    <a:pt x="0" y="26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 rot="5400000" flipH="1">
              <a:off x="4141299" y="1001533"/>
              <a:ext cx="3030001" cy="1838625"/>
            </a:xfrm>
            <a:custGeom>
              <a:avLst/>
              <a:gdLst>
                <a:gd name="T0" fmla="*/ 0 w 4349"/>
                <a:gd name="T1" fmla="*/ 1875 h 2639"/>
                <a:gd name="T2" fmla="*/ 1 w 4349"/>
                <a:gd name="T3" fmla="*/ 1093 h 2639"/>
                <a:gd name="T4" fmla="*/ 2 w 4349"/>
                <a:gd name="T5" fmla="*/ 1076 h 2639"/>
                <a:gd name="T6" fmla="*/ 8 w 4349"/>
                <a:gd name="T7" fmla="*/ 1044 h 2639"/>
                <a:gd name="T8" fmla="*/ 17 w 4349"/>
                <a:gd name="T9" fmla="*/ 1016 h 2639"/>
                <a:gd name="T10" fmla="*/ 29 w 4349"/>
                <a:gd name="T11" fmla="*/ 991 h 2639"/>
                <a:gd name="T12" fmla="*/ 44 w 4349"/>
                <a:gd name="T13" fmla="*/ 969 h 2639"/>
                <a:gd name="T14" fmla="*/ 59 w 4349"/>
                <a:gd name="T15" fmla="*/ 951 h 2639"/>
                <a:gd name="T16" fmla="*/ 76 w 4349"/>
                <a:gd name="T17" fmla="*/ 935 h 2639"/>
                <a:gd name="T18" fmla="*/ 94 w 4349"/>
                <a:gd name="T19" fmla="*/ 922 h 2639"/>
                <a:gd name="T20" fmla="*/ 111 w 4349"/>
                <a:gd name="T21" fmla="*/ 911 h 2639"/>
                <a:gd name="T22" fmla="*/ 144 w 4349"/>
                <a:gd name="T23" fmla="*/ 896 h 2639"/>
                <a:gd name="T24" fmla="*/ 170 w 4349"/>
                <a:gd name="T25" fmla="*/ 887 h 2639"/>
                <a:gd name="T26" fmla="*/ 187 w 4349"/>
                <a:gd name="T27" fmla="*/ 883 h 2639"/>
                <a:gd name="T28" fmla="*/ 1227 w 4349"/>
                <a:gd name="T29" fmla="*/ 662 h 2639"/>
                <a:gd name="T30" fmla="*/ 2268 w 4349"/>
                <a:gd name="T31" fmla="*/ 441 h 2639"/>
                <a:gd name="T32" fmla="*/ 3308 w 4349"/>
                <a:gd name="T33" fmla="*/ 220 h 2639"/>
                <a:gd name="T34" fmla="*/ 4349 w 4349"/>
                <a:gd name="T35" fmla="*/ 0 h 2639"/>
                <a:gd name="T36" fmla="*/ 4349 w 4349"/>
                <a:gd name="T37" fmla="*/ 1550 h 2639"/>
                <a:gd name="T38" fmla="*/ 4347 w 4349"/>
                <a:gd name="T39" fmla="*/ 1580 h 2639"/>
                <a:gd name="T40" fmla="*/ 4342 w 4349"/>
                <a:gd name="T41" fmla="*/ 1607 h 2639"/>
                <a:gd name="T42" fmla="*/ 4335 w 4349"/>
                <a:gd name="T43" fmla="*/ 1630 h 2639"/>
                <a:gd name="T44" fmla="*/ 4325 w 4349"/>
                <a:gd name="T45" fmla="*/ 1652 h 2639"/>
                <a:gd name="T46" fmla="*/ 4314 w 4349"/>
                <a:gd name="T47" fmla="*/ 1670 h 2639"/>
                <a:gd name="T48" fmla="*/ 4307 w 4349"/>
                <a:gd name="T49" fmla="*/ 1678 h 2639"/>
                <a:gd name="T50" fmla="*/ 4294 w 4349"/>
                <a:gd name="T51" fmla="*/ 1693 h 2639"/>
                <a:gd name="T52" fmla="*/ 4273 w 4349"/>
                <a:gd name="T53" fmla="*/ 1712 h 2639"/>
                <a:gd name="T54" fmla="*/ 4245 w 4349"/>
                <a:gd name="T55" fmla="*/ 1729 h 2639"/>
                <a:gd name="T56" fmla="*/ 4221 w 4349"/>
                <a:gd name="T57" fmla="*/ 1740 h 2639"/>
                <a:gd name="T58" fmla="*/ 4204 w 4349"/>
                <a:gd name="T59" fmla="*/ 1746 h 2639"/>
                <a:gd name="T60" fmla="*/ 3672 w 4349"/>
                <a:gd name="T61" fmla="*/ 1859 h 2639"/>
                <a:gd name="T62" fmla="*/ 2623 w 4349"/>
                <a:gd name="T63" fmla="*/ 2082 h 2639"/>
                <a:gd name="T64" fmla="*/ 1573 w 4349"/>
                <a:gd name="T65" fmla="*/ 2305 h 2639"/>
                <a:gd name="T66" fmla="*/ 524 w 4349"/>
                <a:gd name="T67" fmla="*/ 2527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9" h="2639">
                  <a:moveTo>
                    <a:pt x="0" y="2639"/>
                  </a:moveTo>
                  <a:lnTo>
                    <a:pt x="0" y="1875"/>
                  </a:lnTo>
                  <a:lnTo>
                    <a:pt x="0" y="1112"/>
                  </a:lnTo>
                  <a:lnTo>
                    <a:pt x="1" y="1093"/>
                  </a:lnTo>
                  <a:lnTo>
                    <a:pt x="1" y="1084"/>
                  </a:lnTo>
                  <a:lnTo>
                    <a:pt x="2" y="1076"/>
                  </a:lnTo>
                  <a:lnTo>
                    <a:pt x="5" y="1059"/>
                  </a:lnTo>
                  <a:lnTo>
                    <a:pt x="8" y="1044"/>
                  </a:lnTo>
                  <a:lnTo>
                    <a:pt x="12" y="1029"/>
                  </a:lnTo>
                  <a:lnTo>
                    <a:pt x="17" y="1016"/>
                  </a:lnTo>
                  <a:lnTo>
                    <a:pt x="23" y="1003"/>
                  </a:lnTo>
                  <a:lnTo>
                    <a:pt x="29" y="991"/>
                  </a:lnTo>
                  <a:lnTo>
                    <a:pt x="36" y="980"/>
                  </a:lnTo>
                  <a:lnTo>
                    <a:pt x="44" y="969"/>
                  </a:lnTo>
                  <a:lnTo>
                    <a:pt x="51" y="960"/>
                  </a:lnTo>
                  <a:lnTo>
                    <a:pt x="59" y="951"/>
                  </a:lnTo>
                  <a:lnTo>
                    <a:pt x="68" y="943"/>
                  </a:lnTo>
                  <a:lnTo>
                    <a:pt x="76" y="935"/>
                  </a:lnTo>
                  <a:lnTo>
                    <a:pt x="85" y="928"/>
                  </a:lnTo>
                  <a:lnTo>
                    <a:pt x="94" y="922"/>
                  </a:lnTo>
                  <a:lnTo>
                    <a:pt x="102" y="916"/>
                  </a:lnTo>
                  <a:lnTo>
                    <a:pt x="111" y="911"/>
                  </a:lnTo>
                  <a:lnTo>
                    <a:pt x="128" y="902"/>
                  </a:lnTo>
                  <a:lnTo>
                    <a:pt x="144" y="896"/>
                  </a:lnTo>
                  <a:lnTo>
                    <a:pt x="158" y="891"/>
                  </a:lnTo>
                  <a:lnTo>
                    <a:pt x="170" y="887"/>
                  </a:lnTo>
                  <a:lnTo>
                    <a:pt x="179" y="885"/>
                  </a:lnTo>
                  <a:lnTo>
                    <a:pt x="187" y="883"/>
                  </a:lnTo>
                  <a:lnTo>
                    <a:pt x="706" y="772"/>
                  </a:lnTo>
                  <a:lnTo>
                    <a:pt x="1227" y="662"/>
                  </a:lnTo>
                  <a:lnTo>
                    <a:pt x="1747" y="551"/>
                  </a:lnTo>
                  <a:lnTo>
                    <a:pt x="2268" y="441"/>
                  </a:lnTo>
                  <a:lnTo>
                    <a:pt x="2788" y="330"/>
                  </a:lnTo>
                  <a:lnTo>
                    <a:pt x="3308" y="220"/>
                  </a:lnTo>
                  <a:lnTo>
                    <a:pt x="3829" y="110"/>
                  </a:lnTo>
                  <a:lnTo>
                    <a:pt x="4349" y="0"/>
                  </a:lnTo>
                  <a:lnTo>
                    <a:pt x="4349" y="775"/>
                  </a:lnTo>
                  <a:lnTo>
                    <a:pt x="4349" y="1550"/>
                  </a:lnTo>
                  <a:lnTo>
                    <a:pt x="4348" y="1566"/>
                  </a:lnTo>
                  <a:lnTo>
                    <a:pt x="4347" y="1580"/>
                  </a:lnTo>
                  <a:lnTo>
                    <a:pt x="4345" y="1594"/>
                  </a:lnTo>
                  <a:lnTo>
                    <a:pt x="4342" y="1607"/>
                  </a:lnTo>
                  <a:lnTo>
                    <a:pt x="4339" y="1619"/>
                  </a:lnTo>
                  <a:lnTo>
                    <a:pt x="4335" y="1630"/>
                  </a:lnTo>
                  <a:lnTo>
                    <a:pt x="4330" y="1641"/>
                  </a:lnTo>
                  <a:lnTo>
                    <a:pt x="4325" y="1652"/>
                  </a:lnTo>
                  <a:lnTo>
                    <a:pt x="4320" y="1661"/>
                  </a:lnTo>
                  <a:lnTo>
                    <a:pt x="4314" y="1670"/>
                  </a:lnTo>
                  <a:lnTo>
                    <a:pt x="4311" y="1674"/>
                  </a:lnTo>
                  <a:lnTo>
                    <a:pt x="4307" y="1678"/>
                  </a:lnTo>
                  <a:lnTo>
                    <a:pt x="4301" y="1686"/>
                  </a:lnTo>
                  <a:lnTo>
                    <a:pt x="4294" y="1693"/>
                  </a:lnTo>
                  <a:lnTo>
                    <a:pt x="4287" y="1700"/>
                  </a:lnTo>
                  <a:lnTo>
                    <a:pt x="4273" y="1712"/>
                  </a:lnTo>
                  <a:lnTo>
                    <a:pt x="4259" y="1721"/>
                  </a:lnTo>
                  <a:lnTo>
                    <a:pt x="4245" y="1729"/>
                  </a:lnTo>
                  <a:lnTo>
                    <a:pt x="4232" y="1735"/>
                  </a:lnTo>
                  <a:lnTo>
                    <a:pt x="4221" y="1740"/>
                  </a:lnTo>
                  <a:lnTo>
                    <a:pt x="4211" y="1744"/>
                  </a:lnTo>
                  <a:lnTo>
                    <a:pt x="4204" y="1746"/>
                  </a:lnTo>
                  <a:lnTo>
                    <a:pt x="4197" y="1748"/>
                  </a:lnTo>
                  <a:lnTo>
                    <a:pt x="3672" y="1859"/>
                  </a:lnTo>
                  <a:lnTo>
                    <a:pt x="3147" y="1970"/>
                  </a:lnTo>
                  <a:lnTo>
                    <a:pt x="2623" y="2082"/>
                  </a:lnTo>
                  <a:lnTo>
                    <a:pt x="2098" y="2194"/>
                  </a:lnTo>
                  <a:lnTo>
                    <a:pt x="1573" y="2305"/>
                  </a:lnTo>
                  <a:lnTo>
                    <a:pt x="1049" y="2416"/>
                  </a:lnTo>
                  <a:lnTo>
                    <a:pt x="524" y="2527"/>
                  </a:lnTo>
                  <a:lnTo>
                    <a:pt x="0" y="26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451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611189" y="555527"/>
            <a:ext cx="7921624" cy="675028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accent1"/>
                </a:solidFill>
                <a:ea typeface="Roboto Black" charset="0"/>
                <a:cs typeface="Roboto Black" charset="0"/>
              </a:rPr>
              <a:t>Omistajanvaihdokset</a:t>
            </a:r>
            <a:r>
              <a:rPr lang="en-US" sz="3200" dirty="0" smtClean="0">
                <a:solidFill>
                  <a:schemeClr val="accent1"/>
                </a:solidFill>
                <a:ea typeface="Roboto Black" charset="0"/>
                <a:cs typeface="Roboto Black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ea typeface="Roboto Black" charset="0"/>
                <a:cs typeface="Roboto Black" charset="0"/>
              </a:rPr>
              <a:t>yrityksen</a:t>
            </a:r>
            <a:r>
              <a:rPr lang="en-US" sz="3200" dirty="0" smtClean="0">
                <a:solidFill>
                  <a:schemeClr val="accent1"/>
                </a:solidFill>
                <a:ea typeface="Roboto Black" charset="0"/>
                <a:cs typeface="Roboto Black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ea typeface="Roboto Black" charset="0"/>
                <a:cs typeface="Roboto Black" charset="0"/>
              </a:rPr>
              <a:t>eri</a:t>
            </a:r>
            <a:r>
              <a:rPr lang="en-US" sz="3200" dirty="0" smtClean="0">
                <a:solidFill>
                  <a:schemeClr val="accent1"/>
                </a:solidFill>
                <a:ea typeface="Roboto Black" charset="0"/>
                <a:cs typeface="Roboto Black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ea typeface="Roboto Black" charset="0"/>
                <a:cs typeface="Roboto Black" charset="0"/>
              </a:rPr>
              <a:t>vaiheissa</a:t>
            </a:r>
            <a:endParaRPr lang="en-US" sz="3200" dirty="0">
              <a:solidFill>
                <a:schemeClr val="accent1"/>
              </a:solidFill>
              <a:ea typeface="Roboto Black" charset="0"/>
              <a:cs typeface="Roboto Black" charset="0"/>
            </a:endParaRPr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 flipV="1">
            <a:off x="1151545" y="1312482"/>
            <a:ext cx="0" cy="277143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4391905" y="4136181"/>
            <a:ext cx="808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i-FI" sz="1400" dirty="0" smtClean="0">
                <a:solidFill>
                  <a:schemeClr val="tx2"/>
                </a:solidFill>
                <a:ea typeface="Roboto Medium" charset="0"/>
                <a:cs typeface="Roboto Medium" charset="0"/>
              </a:rPr>
              <a:t>Aika</a:t>
            </a:r>
            <a:endParaRPr lang="fi-FI" sz="1400" dirty="0">
              <a:solidFill>
                <a:schemeClr val="tx2"/>
              </a:solidFill>
              <a:ea typeface="Roboto Medium" charset="0"/>
              <a:cs typeface="Roboto Medium" charset="0"/>
            </a:endParaRPr>
          </a:p>
        </p:txBody>
      </p:sp>
      <p:sp>
        <p:nvSpPr>
          <p:cNvPr id="44" name="Freeform 7"/>
          <p:cNvSpPr>
            <a:spLocks/>
          </p:cNvSpPr>
          <p:nvPr/>
        </p:nvSpPr>
        <p:spPr bwMode="auto">
          <a:xfrm>
            <a:off x="1151545" y="2164812"/>
            <a:ext cx="5138738" cy="1865078"/>
          </a:xfrm>
          <a:custGeom>
            <a:avLst/>
            <a:gdLst>
              <a:gd name="T0" fmla="*/ 0 w 4096"/>
              <a:gd name="T1" fmla="*/ 2147483647 h 2328"/>
              <a:gd name="T2" fmla="*/ 2147483647 w 4096"/>
              <a:gd name="T3" fmla="*/ 2147483647 h 2328"/>
              <a:gd name="T4" fmla="*/ 2147483647 w 4096"/>
              <a:gd name="T5" fmla="*/ 2147483647 h 2328"/>
              <a:gd name="T6" fmla="*/ 2147483647 w 4096"/>
              <a:gd name="T7" fmla="*/ 2147483647 h 2328"/>
              <a:gd name="T8" fmla="*/ 0 60000 65536"/>
              <a:gd name="T9" fmla="*/ 0 60000 65536"/>
              <a:gd name="T10" fmla="*/ 0 60000 65536"/>
              <a:gd name="T11" fmla="*/ 0 60000 65536"/>
              <a:gd name="T12" fmla="*/ 0 w 4096"/>
              <a:gd name="T13" fmla="*/ 0 h 2328"/>
              <a:gd name="T14" fmla="*/ 4096 w 4096"/>
              <a:gd name="T15" fmla="*/ 2328 h 2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96" h="2328">
                <a:moveTo>
                  <a:pt x="0" y="2328"/>
                </a:moveTo>
                <a:cubicBezTo>
                  <a:pt x="545" y="2312"/>
                  <a:pt x="1090" y="2297"/>
                  <a:pt x="1536" y="1963"/>
                </a:cubicBezTo>
                <a:cubicBezTo>
                  <a:pt x="1982" y="1629"/>
                  <a:pt x="2252" y="652"/>
                  <a:pt x="2679" y="326"/>
                </a:cubicBezTo>
                <a:cubicBezTo>
                  <a:pt x="3106" y="0"/>
                  <a:pt x="3601" y="3"/>
                  <a:pt x="4096" y="6"/>
                </a:cubicBezTo>
              </a:path>
            </a:pathLst>
          </a:custGeom>
          <a:noFill/>
          <a:ln w="1143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232176" y="1491630"/>
            <a:ext cx="1260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sz="1300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Yrityksen alkuvaihe</a:t>
            </a:r>
            <a:endParaRPr lang="fi-FI" sz="1300" dirty="0">
              <a:solidFill>
                <a:schemeClr val="tx2"/>
              </a:solidFill>
              <a:ea typeface="Roboto" charset="0"/>
              <a:cs typeface="Roboto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3239777" y="1491630"/>
            <a:ext cx="1223962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fi-FI" sz="1300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Kasvuvaihe</a:t>
            </a:r>
            <a:endParaRPr lang="fi-FI" sz="1300" dirty="0">
              <a:solidFill>
                <a:schemeClr val="tx2"/>
              </a:solidFill>
              <a:ea typeface="Roboto" charset="0"/>
              <a:cs typeface="Roboto" charset="0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5199942" y="1491630"/>
            <a:ext cx="149264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sz="1300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Kypsyysvaihe</a:t>
            </a:r>
            <a:endParaRPr lang="fi-FI" sz="1300" dirty="0">
              <a:solidFill>
                <a:schemeClr val="tx2"/>
              </a:solidFill>
              <a:ea typeface="Roboto" charset="0"/>
              <a:cs typeface="Roboto" charset="0"/>
            </a:endParaRPr>
          </a:p>
        </p:txBody>
      </p:sp>
      <p:sp>
        <p:nvSpPr>
          <p:cNvPr id="48" name="Freeform 16"/>
          <p:cNvSpPr>
            <a:spLocks/>
          </p:cNvSpPr>
          <p:nvPr/>
        </p:nvSpPr>
        <p:spPr bwMode="auto">
          <a:xfrm>
            <a:off x="6283113" y="1203598"/>
            <a:ext cx="1417638" cy="973681"/>
          </a:xfrm>
          <a:custGeom>
            <a:avLst/>
            <a:gdLst>
              <a:gd name="T0" fmla="*/ 0 w 1335"/>
              <a:gd name="T1" fmla="*/ 2147483647 h 1024"/>
              <a:gd name="T2" fmla="*/ 2147483647 w 1335"/>
              <a:gd name="T3" fmla="*/ 2147483647 h 1024"/>
              <a:gd name="T4" fmla="*/ 2147483647 w 1335"/>
              <a:gd name="T5" fmla="*/ 0 h 1024"/>
              <a:gd name="T6" fmla="*/ 0 60000 65536"/>
              <a:gd name="T7" fmla="*/ 0 60000 65536"/>
              <a:gd name="T8" fmla="*/ 0 60000 65536"/>
              <a:gd name="T9" fmla="*/ 0 w 1335"/>
              <a:gd name="T10" fmla="*/ 0 h 1024"/>
              <a:gd name="T11" fmla="*/ 1335 w 1335"/>
              <a:gd name="T12" fmla="*/ 1024 h 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5" h="1024">
                <a:moveTo>
                  <a:pt x="0" y="1024"/>
                </a:moveTo>
                <a:cubicBezTo>
                  <a:pt x="231" y="776"/>
                  <a:pt x="463" y="528"/>
                  <a:pt x="686" y="357"/>
                </a:cubicBezTo>
                <a:cubicBezTo>
                  <a:pt x="909" y="186"/>
                  <a:pt x="1122" y="93"/>
                  <a:pt x="1335" y="0"/>
                </a:cubicBezTo>
              </a:path>
            </a:pathLst>
          </a:custGeom>
          <a:noFill/>
          <a:ln w="1143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49" name="Freeform 17"/>
          <p:cNvSpPr>
            <a:spLocks/>
          </p:cNvSpPr>
          <p:nvPr/>
        </p:nvSpPr>
        <p:spPr bwMode="auto">
          <a:xfrm>
            <a:off x="6290284" y="2164812"/>
            <a:ext cx="1473200" cy="347832"/>
          </a:xfrm>
          <a:custGeom>
            <a:avLst/>
            <a:gdLst>
              <a:gd name="T0" fmla="*/ 0 w 1344"/>
              <a:gd name="T1" fmla="*/ 0 h 365"/>
              <a:gd name="T2" fmla="*/ 2147483647 w 1344"/>
              <a:gd name="T3" fmla="*/ 2147483647 h 365"/>
              <a:gd name="T4" fmla="*/ 2147483647 w 1344"/>
              <a:gd name="T5" fmla="*/ 2147483647 h 365"/>
              <a:gd name="T6" fmla="*/ 0 60000 65536"/>
              <a:gd name="T7" fmla="*/ 0 60000 65536"/>
              <a:gd name="T8" fmla="*/ 0 60000 65536"/>
              <a:gd name="T9" fmla="*/ 0 w 1344"/>
              <a:gd name="T10" fmla="*/ 0 h 365"/>
              <a:gd name="T11" fmla="*/ 1344 w 1344"/>
              <a:gd name="T12" fmla="*/ 365 h 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365">
                <a:moveTo>
                  <a:pt x="0" y="0"/>
                </a:moveTo>
                <a:cubicBezTo>
                  <a:pt x="245" y="24"/>
                  <a:pt x="490" y="48"/>
                  <a:pt x="714" y="109"/>
                </a:cubicBezTo>
                <a:cubicBezTo>
                  <a:pt x="938" y="170"/>
                  <a:pt x="1141" y="267"/>
                  <a:pt x="1344" y="365"/>
                </a:cubicBezTo>
              </a:path>
            </a:pathLst>
          </a:custGeom>
          <a:noFill/>
          <a:ln w="1143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6748650" y="2859782"/>
            <a:ext cx="19278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sz="1300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Taantuminen,</a:t>
            </a:r>
            <a:br>
              <a:rPr lang="fi-FI" sz="1300" dirty="0" smtClean="0">
                <a:solidFill>
                  <a:schemeClr val="tx2"/>
                </a:solidFill>
                <a:ea typeface="Roboto" charset="0"/>
                <a:cs typeface="Roboto" charset="0"/>
              </a:rPr>
            </a:br>
            <a:r>
              <a:rPr lang="fi-FI" sz="1300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toiminnan tervehdyttäminen ja uusi kasvu</a:t>
            </a:r>
            <a:endParaRPr lang="fi-FI" sz="1300" dirty="0">
              <a:solidFill>
                <a:schemeClr val="tx2"/>
              </a:solidFill>
              <a:ea typeface="Roboto" charset="0"/>
              <a:cs typeface="Roboto" charset="0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1151545" y="4424213"/>
            <a:ext cx="727280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fi-FI" sz="1400" dirty="0" smtClean="0">
                <a:solidFill>
                  <a:schemeClr val="accent1"/>
                </a:solidFill>
              </a:rPr>
              <a:t>Rahoitustarpeet </a:t>
            </a:r>
            <a:r>
              <a:rPr lang="fi-FI" sz="1400" dirty="0">
                <a:solidFill>
                  <a:schemeClr val="accent1"/>
                </a:solidFill>
              </a:rPr>
              <a:t>ja -</a:t>
            </a:r>
            <a:r>
              <a:rPr lang="fi-FI" sz="1400" dirty="0" smtClean="0">
                <a:solidFill>
                  <a:schemeClr val="accent1"/>
                </a:solidFill>
              </a:rPr>
              <a:t>ratkaisut </a:t>
            </a:r>
            <a:r>
              <a:rPr lang="fi-FI" sz="1400" dirty="0">
                <a:solidFill>
                  <a:schemeClr val="accent1"/>
                </a:solidFill>
              </a:rPr>
              <a:t>vaihtelevat </a:t>
            </a:r>
            <a:r>
              <a:rPr lang="fi-FI" sz="1400" dirty="0" smtClean="0">
                <a:solidFill>
                  <a:schemeClr val="accent1"/>
                </a:solidFill>
              </a:rPr>
              <a:t>tilanteen </a:t>
            </a:r>
            <a:r>
              <a:rPr lang="fi-FI" sz="1400" dirty="0">
                <a:solidFill>
                  <a:schemeClr val="accent1"/>
                </a:solidFill>
              </a:rPr>
              <a:t>mukaan </a:t>
            </a: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13308" y="2357080"/>
            <a:ext cx="1138237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fi-FI" sz="1300" dirty="0" smtClean="0">
                <a:solidFill>
                  <a:schemeClr val="tx2"/>
                </a:solidFill>
                <a:ea typeface="Roboto Medium" charset="0"/>
                <a:cs typeface="Roboto Medium" charset="0"/>
              </a:rPr>
              <a:t>Yrityksen koko</a:t>
            </a:r>
            <a:endParaRPr lang="fi-FI" sz="1300" dirty="0">
              <a:solidFill>
                <a:schemeClr val="tx2"/>
              </a:solidFill>
              <a:ea typeface="Roboto Medium" charset="0"/>
              <a:cs typeface="Roboto Medium" charset="0"/>
            </a:endParaRPr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V="1">
            <a:off x="7700751" y="2189530"/>
            <a:ext cx="612775" cy="28425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7163791" y="1491630"/>
            <a:ext cx="14496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300" dirty="0" smtClean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rPr>
              <a:t>Kansain-</a:t>
            </a:r>
            <a:r>
              <a:rPr lang="fi-FI" sz="1300" dirty="0" err="1" smtClean="0">
                <a:solidFill>
                  <a:schemeClr val="tx2"/>
                </a:solidFill>
                <a:latin typeface="+mn-lt"/>
                <a:ea typeface="Roboto" charset="0"/>
                <a:cs typeface="Roboto" charset="0"/>
              </a:rPr>
              <a:t>välistyminen</a:t>
            </a:r>
            <a:endParaRPr lang="fi-FI" sz="1300" dirty="0">
              <a:solidFill>
                <a:schemeClr val="tx2"/>
              </a:solidFill>
              <a:latin typeface="+mn-lt"/>
              <a:ea typeface="Roboto" charset="0"/>
              <a:cs typeface="Roboto" charset="0"/>
            </a:endParaRPr>
          </a:p>
        </p:txBody>
      </p:sp>
      <p:sp>
        <p:nvSpPr>
          <p:cNvPr id="55" name="Freeform 12"/>
          <p:cNvSpPr>
            <a:spLocks/>
          </p:cNvSpPr>
          <p:nvPr/>
        </p:nvSpPr>
        <p:spPr bwMode="auto">
          <a:xfrm>
            <a:off x="3587960" y="3097350"/>
            <a:ext cx="216000" cy="216000"/>
          </a:xfrm>
          <a:custGeom>
            <a:avLst/>
            <a:gdLst>
              <a:gd name="T0" fmla="*/ 2147483647 w 75"/>
              <a:gd name="T1" fmla="*/ 0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0 w 75"/>
              <a:gd name="T7" fmla="*/ 2147483647 h 76"/>
              <a:gd name="T8" fmla="*/ 2147483647 w 75"/>
              <a:gd name="T9" fmla="*/ 0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6"/>
              <a:gd name="T17" fmla="*/ 75 w 75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6">
                <a:moveTo>
                  <a:pt x="38" y="0"/>
                </a:moveTo>
                <a:lnTo>
                  <a:pt x="75" y="38"/>
                </a:lnTo>
                <a:lnTo>
                  <a:pt x="38" y="76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chemeClr val="accent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57" name="Freeform 12"/>
          <p:cNvSpPr>
            <a:spLocks/>
          </p:cNvSpPr>
          <p:nvPr/>
        </p:nvSpPr>
        <p:spPr bwMode="auto">
          <a:xfrm>
            <a:off x="4170769" y="2489116"/>
            <a:ext cx="216000" cy="216000"/>
          </a:xfrm>
          <a:custGeom>
            <a:avLst/>
            <a:gdLst>
              <a:gd name="T0" fmla="*/ 2147483647 w 75"/>
              <a:gd name="T1" fmla="*/ 0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0 w 75"/>
              <a:gd name="T7" fmla="*/ 2147483647 h 76"/>
              <a:gd name="T8" fmla="*/ 2147483647 w 75"/>
              <a:gd name="T9" fmla="*/ 0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6"/>
              <a:gd name="T17" fmla="*/ 75 w 75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6">
                <a:moveTo>
                  <a:pt x="38" y="0"/>
                </a:moveTo>
                <a:lnTo>
                  <a:pt x="75" y="38"/>
                </a:lnTo>
                <a:lnTo>
                  <a:pt x="38" y="76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chemeClr val="accent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58" name="Freeform 12"/>
          <p:cNvSpPr>
            <a:spLocks/>
          </p:cNvSpPr>
          <p:nvPr/>
        </p:nvSpPr>
        <p:spPr bwMode="auto">
          <a:xfrm>
            <a:off x="5517454" y="2081512"/>
            <a:ext cx="216000" cy="216000"/>
          </a:xfrm>
          <a:custGeom>
            <a:avLst/>
            <a:gdLst>
              <a:gd name="T0" fmla="*/ 2147483647 w 75"/>
              <a:gd name="T1" fmla="*/ 0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0 w 75"/>
              <a:gd name="T7" fmla="*/ 2147483647 h 76"/>
              <a:gd name="T8" fmla="*/ 2147483647 w 75"/>
              <a:gd name="T9" fmla="*/ 0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6"/>
              <a:gd name="T17" fmla="*/ 75 w 75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6">
                <a:moveTo>
                  <a:pt x="38" y="0"/>
                </a:moveTo>
                <a:lnTo>
                  <a:pt x="75" y="38"/>
                </a:lnTo>
                <a:lnTo>
                  <a:pt x="38" y="76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chemeClr val="accent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59" name="Freeform 12"/>
          <p:cNvSpPr>
            <a:spLocks/>
          </p:cNvSpPr>
          <p:nvPr/>
        </p:nvSpPr>
        <p:spPr bwMode="auto">
          <a:xfrm>
            <a:off x="7251597" y="1242805"/>
            <a:ext cx="216000" cy="216000"/>
          </a:xfrm>
          <a:custGeom>
            <a:avLst/>
            <a:gdLst>
              <a:gd name="T0" fmla="*/ 2147483647 w 75"/>
              <a:gd name="T1" fmla="*/ 0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0 w 75"/>
              <a:gd name="T7" fmla="*/ 2147483647 h 76"/>
              <a:gd name="T8" fmla="*/ 2147483647 w 75"/>
              <a:gd name="T9" fmla="*/ 0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6"/>
              <a:gd name="T17" fmla="*/ 75 w 75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6">
                <a:moveTo>
                  <a:pt x="38" y="0"/>
                </a:moveTo>
                <a:lnTo>
                  <a:pt x="75" y="38"/>
                </a:lnTo>
                <a:lnTo>
                  <a:pt x="38" y="76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chemeClr val="accent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60" name="Freeform 12"/>
          <p:cNvSpPr>
            <a:spLocks/>
          </p:cNvSpPr>
          <p:nvPr/>
        </p:nvSpPr>
        <p:spPr bwMode="auto">
          <a:xfrm>
            <a:off x="7609075" y="2365780"/>
            <a:ext cx="216000" cy="216000"/>
          </a:xfrm>
          <a:custGeom>
            <a:avLst/>
            <a:gdLst>
              <a:gd name="T0" fmla="*/ 2147483647 w 75"/>
              <a:gd name="T1" fmla="*/ 0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0 w 75"/>
              <a:gd name="T7" fmla="*/ 2147483647 h 76"/>
              <a:gd name="T8" fmla="*/ 2147483647 w 75"/>
              <a:gd name="T9" fmla="*/ 0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6"/>
              <a:gd name="T17" fmla="*/ 75 w 75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6">
                <a:moveTo>
                  <a:pt x="38" y="0"/>
                </a:moveTo>
                <a:lnTo>
                  <a:pt x="75" y="38"/>
                </a:lnTo>
                <a:lnTo>
                  <a:pt x="38" y="76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chemeClr val="accent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i-FI"/>
          </a:p>
        </p:txBody>
      </p:sp>
      <p:cxnSp>
        <p:nvCxnSpPr>
          <p:cNvPr id="61" name="Suora yhdysviiva 60"/>
          <p:cNvCxnSpPr/>
          <p:nvPr/>
        </p:nvCxnSpPr>
        <p:spPr>
          <a:xfrm>
            <a:off x="2447689" y="1347614"/>
            <a:ext cx="22647" cy="2732373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12"/>
          <p:cNvSpPr>
            <a:spLocks/>
          </p:cNvSpPr>
          <p:nvPr/>
        </p:nvSpPr>
        <p:spPr bwMode="auto">
          <a:xfrm>
            <a:off x="1989322" y="2224708"/>
            <a:ext cx="1355154" cy="1355154"/>
          </a:xfrm>
          <a:custGeom>
            <a:avLst/>
            <a:gdLst>
              <a:gd name="T0" fmla="*/ 2147483647 w 75"/>
              <a:gd name="T1" fmla="*/ 0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0 w 75"/>
              <a:gd name="T7" fmla="*/ 2147483647 h 76"/>
              <a:gd name="T8" fmla="*/ 2147483647 w 75"/>
              <a:gd name="T9" fmla="*/ 0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6"/>
              <a:gd name="T17" fmla="*/ 75 w 75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6">
                <a:moveTo>
                  <a:pt x="38" y="0"/>
                </a:moveTo>
                <a:lnTo>
                  <a:pt x="75" y="38"/>
                </a:lnTo>
                <a:lnTo>
                  <a:pt x="38" y="76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1841312" y="2608431"/>
            <a:ext cx="1652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chemeClr val="accent6"/>
                </a:solidFill>
                <a:ea typeface="Roboto Medium" charset="0"/>
                <a:cs typeface="Roboto Medium" charset="0"/>
              </a:rPr>
              <a:t>Omistus-</a:t>
            </a:r>
          </a:p>
          <a:p>
            <a:pPr algn="ctr"/>
            <a:r>
              <a:rPr lang="fi-FI" sz="1400" b="1" dirty="0" smtClean="0">
                <a:solidFill>
                  <a:schemeClr val="accent6"/>
                </a:solidFill>
                <a:ea typeface="Roboto Medium" charset="0"/>
                <a:cs typeface="Roboto Medium" charset="0"/>
              </a:rPr>
              <a:t>vaihdokset</a:t>
            </a:r>
            <a:endParaRPr lang="fi-FI" sz="1400" b="1" dirty="0">
              <a:solidFill>
                <a:schemeClr val="accent6"/>
              </a:solidFill>
              <a:ea typeface="Roboto Medium" charset="0"/>
              <a:cs typeface="Roboto Medium" charset="0"/>
            </a:endParaRPr>
          </a:p>
        </p:txBody>
      </p:sp>
      <p:cxnSp>
        <p:nvCxnSpPr>
          <p:cNvPr id="64" name="Suora yhdysviiva 63"/>
          <p:cNvCxnSpPr/>
          <p:nvPr/>
        </p:nvCxnSpPr>
        <p:spPr>
          <a:xfrm>
            <a:off x="5256001" y="1347614"/>
            <a:ext cx="22647" cy="2732373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uora yhdysviiva 64"/>
          <p:cNvCxnSpPr/>
          <p:nvPr/>
        </p:nvCxnSpPr>
        <p:spPr>
          <a:xfrm>
            <a:off x="6624153" y="1347614"/>
            <a:ext cx="22647" cy="2732373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1151544" y="4079988"/>
            <a:ext cx="7345189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848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Otsikko 1"/>
          <p:cNvSpPr txBox="1">
            <a:spLocks/>
          </p:cNvSpPr>
          <p:nvPr/>
        </p:nvSpPr>
        <p:spPr>
          <a:xfrm>
            <a:off x="610815" y="339725"/>
            <a:ext cx="7921625" cy="7191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 smtClean="0">
                <a:solidFill>
                  <a:schemeClr val="accent1"/>
                </a:solidFill>
                <a:ea typeface="Neo Sans Std Medium" charset="0"/>
                <a:cs typeface="Neo Sans Std Medium" charset="0"/>
              </a:rPr>
              <a:t>Yrityskaupan valmistelu </a:t>
            </a:r>
            <a:br>
              <a:rPr lang="fi-FI" sz="3200" dirty="0" smtClean="0">
                <a:solidFill>
                  <a:schemeClr val="accent1"/>
                </a:solidFill>
                <a:ea typeface="Neo Sans Std Medium" charset="0"/>
                <a:cs typeface="Neo Sans Std Medium" charset="0"/>
              </a:rPr>
            </a:br>
            <a:r>
              <a:rPr lang="fi-FI" sz="3200" dirty="0" smtClean="0">
                <a:solidFill>
                  <a:schemeClr val="accent1"/>
                </a:solidFill>
                <a:ea typeface="Neo Sans Std Medium" charset="0"/>
                <a:cs typeface="Neo Sans Std Medium" charset="0"/>
              </a:rPr>
              <a:t>rahoittajan näkökulmasta</a:t>
            </a:r>
            <a:endParaRPr lang="fi-FI" sz="3200" dirty="0">
              <a:solidFill>
                <a:schemeClr val="accent1"/>
              </a:solidFill>
              <a:ea typeface="Neo Sans Std Medium" charset="0"/>
              <a:cs typeface="Neo Sans Std Medium" charset="0"/>
            </a:endParaRPr>
          </a:p>
        </p:txBody>
      </p:sp>
      <p:sp>
        <p:nvSpPr>
          <p:cNvPr id="11" name="Sisällön paikkamerkki 2"/>
          <p:cNvSpPr txBox="1">
            <a:spLocks/>
          </p:cNvSpPr>
          <p:nvPr/>
        </p:nvSpPr>
        <p:spPr>
          <a:xfrm>
            <a:off x="467544" y="1456731"/>
            <a:ext cx="3384376" cy="29154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8775" indent="-35877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6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715963" algn="l"/>
              </a:tabLst>
              <a:defRPr sz="14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2pPr>
            <a:lvl3pPr marL="895350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4pPr>
            <a:lvl5pPr marL="14335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5pPr>
            <a:lvl6pPr marL="1704975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6pPr>
            <a:lvl7pPr marL="1971675" indent="-2667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7pPr>
            <a:lvl8pPr marL="2243138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8pPr>
            <a:lvl9pPr marL="2508250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i-FI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Valmistelu ja rahoitusneuvottelut on hyvä aloittaa hyvissä ajoin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i-FI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Rahoittaja arvioi sekä ostajaa että oston kohdetta</a:t>
            </a:r>
          </a:p>
          <a:p>
            <a:pPr lvl="1">
              <a:spcBef>
                <a:spcPts val="0"/>
              </a:spcBef>
            </a:pPr>
            <a:r>
              <a:rPr lang="fi-FI" sz="1350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Kysyntä, kilpailu, uudet suunnitelmat</a:t>
            </a:r>
          </a:p>
          <a:p>
            <a:pPr lvl="1">
              <a:spcBef>
                <a:spcPts val="0"/>
              </a:spcBef>
            </a:pPr>
            <a:r>
              <a:rPr lang="fi-FI" sz="1350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Kannattavan liiketoiminnan edellytykset</a:t>
            </a:r>
          </a:p>
          <a:p>
            <a:pPr lvl="1">
              <a:spcBef>
                <a:spcPts val="0"/>
              </a:spcBef>
            </a:pPr>
            <a:r>
              <a:rPr lang="fi-FI" sz="1350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Ostajan koulutus, kokemus, taloudellinen asema</a:t>
            </a:r>
          </a:p>
          <a:p>
            <a:pPr marL="358775" lvl="1" indent="0">
              <a:spcBef>
                <a:spcPts val="0"/>
              </a:spcBef>
              <a:buNone/>
            </a:pPr>
            <a:endParaRPr lang="fi-FI" sz="1350" dirty="0" smtClean="0">
              <a:solidFill>
                <a:schemeClr val="tx2"/>
              </a:solidFill>
              <a:ea typeface="Roboto" charset="0"/>
              <a:cs typeface="Roboto" charset="0"/>
            </a:endParaRPr>
          </a:p>
          <a:p>
            <a:pPr marL="358775" lvl="1" indent="-358775">
              <a:lnSpc>
                <a:spcPct val="9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fi-FI" sz="1600" dirty="0">
                <a:solidFill>
                  <a:schemeClr val="tx2"/>
                </a:solidFill>
                <a:ea typeface="Roboto" charset="0"/>
                <a:cs typeface="Roboto" charset="0"/>
              </a:rPr>
              <a:t>Terve rahoitusrakenne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350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Omarahoitusosuus </a:t>
            </a:r>
            <a:r>
              <a:rPr lang="fi-FI" sz="1350" dirty="0">
                <a:solidFill>
                  <a:schemeClr val="tx2"/>
                </a:solidFill>
                <a:ea typeface="Roboto" charset="0"/>
                <a:cs typeface="Roboto" charset="0"/>
              </a:rPr>
              <a:t>20-30%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endParaRPr lang="fi-FI" dirty="0" smtClean="0">
              <a:solidFill>
                <a:schemeClr val="tx2"/>
              </a:solidFill>
              <a:latin typeface="Roboto" charset="0"/>
              <a:ea typeface="Roboto" charset="0"/>
              <a:cs typeface="Roboto" charset="0"/>
            </a:endParaRPr>
          </a:p>
          <a:p>
            <a:pPr marL="0" indent="0">
              <a:buNone/>
            </a:pPr>
            <a:endParaRPr lang="fi-FI" sz="140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67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Yrityskaupan valmistelu rahoittajan näkökulmasta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6571" y="1347614"/>
            <a:ext cx="7921625" cy="2952799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i-FI" sz="1400" dirty="0">
                <a:solidFill>
                  <a:schemeClr val="tx2"/>
                </a:solidFill>
                <a:ea typeface="Roboto" charset="0"/>
                <a:cs typeface="Roboto" charset="0"/>
              </a:rPr>
              <a:t>Mitä ostetaan ja mistä maksetaan – kauppahinta täytyy perustella</a:t>
            </a:r>
          </a:p>
          <a:p>
            <a:pPr lvl="1">
              <a:spcBef>
                <a:spcPts val="0"/>
              </a:spcBef>
            </a:pPr>
            <a:r>
              <a:rPr lang="fi-FI" sz="1350" dirty="0">
                <a:solidFill>
                  <a:schemeClr val="tx2"/>
                </a:solidFill>
                <a:ea typeface="Roboto" charset="0"/>
                <a:cs typeface="Roboto" charset="0"/>
              </a:rPr>
              <a:t>Kauppahinnan </a:t>
            </a:r>
            <a:r>
              <a:rPr lang="fi-FI" sz="1350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realistisuus -&gt; ulkopuolisen tekemä arvonmääritys</a:t>
            </a:r>
          </a:p>
          <a:p>
            <a:pPr lvl="1">
              <a:spcBef>
                <a:spcPts val="0"/>
              </a:spcBef>
            </a:pPr>
            <a:r>
              <a:rPr lang="fi-FI" sz="1350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vieraanpääoman </a:t>
            </a:r>
            <a:r>
              <a:rPr lang="fi-FI" sz="1350" dirty="0">
                <a:solidFill>
                  <a:schemeClr val="tx2"/>
                </a:solidFill>
                <a:ea typeface="Roboto" charset="0"/>
                <a:cs typeface="Roboto" charset="0"/>
              </a:rPr>
              <a:t>takaisinmaksuaika</a:t>
            </a:r>
          </a:p>
          <a:p>
            <a:pPr marL="358775" lvl="1" indent="0">
              <a:spcBef>
                <a:spcPts val="0"/>
              </a:spcBef>
              <a:buNone/>
            </a:pPr>
            <a:endParaRPr lang="fi-FI" sz="1350" dirty="0">
              <a:solidFill>
                <a:schemeClr val="tx2"/>
              </a:solidFill>
              <a:ea typeface="Roboto" charset="0"/>
              <a:cs typeface="Roboto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i-FI" sz="1400" dirty="0">
                <a:solidFill>
                  <a:schemeClr val="tx2"/>
                </a:solidFill>
              </a:rPr>
              <a:t>Mitkä ovat tulevien vuosien investointitarpeet? Käyttöpääoman tarve?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i-FI" sz="1400" dirty="0">
                <a:solidFill>
                  <a:schemeClr val="tx2"/>
                </a:solidFill>
                <a:ea typeface="Roboto" charset="0"/>
                <a:cs typeface="Roboto" charset="0"/>
              </a:rPr>
              <a:t>Asiantuntijapalveluiden laaja käyttö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fi-FI" sz="1350" dirty="0">
                <a:solidFill>
                  <a:schemeClr val="tx2"/>
                </a:solidFill>
                <a:ea typeface="Roboto" charset="0"/>
                <a:cs typeface="Roboto" charset="0"/>
              </a:rPr>
              <a:t>Laskelmat, kauppahinta, toteutustapa, sopimukset, verotusasiat, liiketoiminnan kehittäminen </a:t>
            </a:r>
            <a:r>
              <a:rPr lang="fi-FI" sz="1350" dirty="0" smtClean="0">
                <a:solidFill>
                  <a:schemeClr val="tx2"/>
                </a:solidFill>
                <a:ea typeface="Roboto" charset="0"/>
                <a:cs typeface="Roboto" charset="0"/>
              </a:rPr>
              <a:t>jne.</a:t>
            </a:r>
          </a:p>
          <a:p>
            <a:pPr marL="358775" lvl="1" indent="0">
              <a:lnSpc>
                <a:spcPct val="90000"/>
              </a:lnSpc>
              <a:spcBef>
                <a:spcPts val="0"/>
              </a:spcBef>
              <a:buNone/>
            </a:pPr>
            <a:endParaRPr lang="fi-FI" sz="1350" dirty="0">
              <a:solidFill>
                <a:schemeClr val="tx2"/>
              </a:solidFill>
              <a:ea typeface="Roboto" charset="0"/>
              <a:cs typeface="Roboto" charset="0"/>
            </a:endParaRPr>
          </a:p>
          <a:p>
            <a:pPr marL="358775" lvl="1" indent="-358775">
              <a:lnSpc>
                <a:spcPct val="90000"/>
              </a:lnSpc>
              <a:spcAft>
                <a:spcPts val="800"/>
              </a:spcAft>
              <a:buBlip>
                <a:blip r:embed="rId2"/>
              </a:buBlip>
            </a:pPr>
            <a:r>
              <a:rPr lang="fi-FI" dirty="0">
                <a:solidFill>
                  <a:schemeClr val="tx2"/>
                </a:solidFill>
                <a:ea typeface="Roboto" charset="0"/>
                <a:cs typeface="Roboto" charset="0"/>
              </a:rPr>
              <a:t>Ostajalla ja myyjällä aina osin risteäviä intressejä, kummankin syytä käyttää ainakin jossain määrin omia asiantuntijoitaan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523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nvera_malli">
  <a:themeElements>
    <a:clrScheme name="Custom 4">
      <a:dk1>
        <a:sysClr val="windowText" lastClr="000000"/>
      </a:dk1>
      <a:lt1>
        <a:sysClr val="window" lastClr="FFFFFF"/>
      </a:lt1>
      <a:dk2>
        <a:srgbClr val="383838"/>
      </a:dk2>
      <a:lt2>
        <a:srgbClr val="7E7E7E"/>
      </a:lt2>
      <a:accent1>
        <a:srgbClr val="0000FF"/>
      </a:accent1>
      <a:accent2>
        <a:srgbClr val="00C0FF"/>
      </a:accent2>
      <a:accent3>
        <a:srgbClr val="00A800"/>
      </a:accent3>
      <a:accent4>
        <a:srgbClr val="D3E000"/>
      </a:accent4>
      <a:accent5>
        <a:srgbClr val="FC008A"/>
      </a:accent5>
      <a:accent6>
        <a:srgbClr val="FFA200"/>
      </a:accent6>
      <a:hlink>
        <a:srgbClr val="0000FF"/>
      </a:hlink>
      <a:folHlink>
        <a:srgbClr val="00C0FF"/>
      </a:folHlink>
    </a:clrScheme>
    <a:fontScheme name="FINNVERA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b="1" dirty="0" smtClean="0">
            <a:solidFill>
              <a:prstClr val="white"/>
            </a:solidFill>
            <a:latin typeface="Calibri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686868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finnvera_malli">
  <a:themeElements>
    <a:clrScheme name="FINNVERA 1">
      <a:dk1>
        <a:sysClr val="windowText" lastClr="000000"/>
      </a:dk1>
      <a:lt1>
        <a:sysClr val="window" lastClr="FFFFFF"/>
      </a:lt1>
      <a:dk2>
        <a:srgbClr val="383838"/>
      </a:dk2>
      <a:lt2>
        <a:srgbClr val="7E7E7E"/>
      </a:lt2>
      <a:accent1>
        <a:srgbClr val="0000FF"/>
      </a:accent1>
      <a:accent2>
        <a:srgbClr val="00C0FF"/>
      </a:accent2>
      <a:accent3>
        <a:srgbClr val="00A800"/>
      </a:accent3>
      <a:accent4>
        <a:srgbClr val="D3E000"/>
      </a:accent4>
      <a:accent5>
        <a:srgbClr val="FFF4A7"/>
      </a:accent5>
      <a:accent6>
        <a:srgbClr val="FFA200"/>
      </a:accent6>
      <a:hlink>
        <a:srgbClr val="0000FF"/>
      </a:hlink>
      <a:folHlink>
        <a:srgbClr val="00C0FF"/>
      </a:folHlink>
    </a:clrScheme>
    <a:fontScheme name="FINNVERA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686868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finnvera_malli">
  <a:themeElements>
    <a:clrScheme name="Custom 4">
      <a:dk1>
        <a:sysClr val="windowText" lastClr="000000"/>
      </a:dk1>
      <a:lt1>
        <a:sysClr val="window" lastClr="FFFFFF"/>
      </a:lt1>
      <a:dk2>
        <a:srgbClr val="383838"/>
      </a:dk2>
      <a:lt2>
        <a:srgbClr val="7E7E7E"/>
      </a:lt2>
      <a:accent1>
        <a:srgbClr val="0000FF"/>
      </a:accent1>
      <a:accent2>
        <a:srgbClr val="00C0FF"/>
      </a:accent2>
      <a:accent3>
        <a:srgbClr val="00A800"/>
      </a:accent3>
      <a:accent4>
        <a:srgbClr val="D3E000"/>
      </a:accent4>
      <a:accent5>
        <a:srgbClr val="FC008A"/>
      </a:accent5>
      <a:accent6>
        <a:srgbClr val="FFA200"/>
      </a:accent6>
      <a:hlink>
        <a:srgbClr val="0000FF"/>
      </a:hlink>
      <a:folHlink>
        <a:srgbClr val="00C0FF"/>
      </a:folHlink>
    </a:clrScheme>
    <a:fontScheme name="FINNVERA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b="1" dirty="0" smtClean="0">
            <a:solidFill>
              <a:prstClr val="white"/>
            </a:solidFill>
            <a:latin typeface="Calibri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686868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finnvera_malli">
  <a:themeElements>
    <a:clrScheme name="Custom 4">
      <a:dk1>
        <a:sysClr val="windowText" lastClr="000000"/>
      </a:dk1>
      <a:lt1>
        <a:sysClr val="window" lastClr="FFFFFF"/>
      </a:lt1>
      <a:dk2>
        <a:srgbClr val="383838"/>
      </a:dk2>
      <a:lt2>
        <a:srgbClr val="7E7E7E"/>
      </a:lt2>
      <a:accent1>
        <a:srgbClr val="0000FF"/>
      </a:accent1>
      <a:accent2>
        <a:srgbClr val="00C0FF"/>
      </a:accent2>
      <a:accent3>
        <a:srgbClr val="00A800"/>
      </a:accent3>
      <a:accent4>
        <a:srgbClr val="D3E000"/>
      </a:accent4>
      <a:accent5>
        <a:srgbClr val="FC008A"/>
      </a:accent5>
      <a:accent6>
        <a:srgbClr val="FFA200"/>
      </a:accent6>
      <a:hlink>
        <a:srgbClr val="0000FF"/>
      </a:hlink>
      <a:folHlink>
        <a:srgbClr val="00C0FF"/>
      </a:folHlink>
    </a:clrScheme>
    <a:fontScheme name="FINNVERA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b="1" dirty="0" smtClean="0">
            <a:solidFill>
              <a:prstClr val="white"/>
            </a:solidFill>
            <a:latin typeface="Calibri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686868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finnvera_malli">
  <a:themeElements>
    <a:clrScheme name="Custom 4">
      <a:dk1>
        <a:sysClr val="windowText" lastClr="000000"/>
      </a:dk1>
      <a:lt1>
        <a:sysClr val="window" lastClr="FFFFFF"/>
      </a:lt1>
      <a:dk2>
        <a:srgbClr val="383838"/>
      </a:dk2>
      <a:lt2>
        <a:srgbClr val="7E7E7E"/>
      </a:lt2>
      <a:accent1>
        <a:srgbClr val="0000FF"/>
      </a:accent1>
      <a:accent2>
        <a:srgbClr val="00C0FF"/>
      </a:accent2>
      <a:accent3>
        <a:srgbClr val="00A800"/>
      </a:accent3>
      <a:accent4>
        <a:srgbClr val="D3E000"/>
      </a:accent4>
      <a:accent5>
        <a:srgbClr val="FC008A"/>
      </a:accent5>
      <a:accent6>
        <a:srgbClr val="FFA200"/>
      </a:accent6>
      <a:hlink>
        <a:srgbClr val="0000FF"/>
      </a:hlink>
      <a:folHlink>
        <a:srgbClr val="00C0FF"/>
      </a:folHlink>
    </a:clrScheme>
    <a:fontScheme name="FINNVERA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b="1" dirty="0" smtClean="0">
            <a:solidFill>
              <a:prstClr val="white"/>
            </a:solidFill>
            <a:latin typeface="Calibri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686868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FINNVERA">
      <a:dk1>
        <a:sysClr val="windowText" lastClr="000000"/>
      </a:dk1>
      <a:lt1>
        <a:sysClr val="window" lastClr="FFFFFF"/>
      </a:lt1>
      <a:dk2>
        <a:srgbClr val="383838"/>
      </a:dk2>
      <a:lt2>
        <a:srgbClr val="7E7E7E"/>
      </a:lt2>
      <a:accent1>
        <a:srgbClr val="0000FF"/>
      </a:accent1>
      <a:accent2>
        <a:srgbClr val="00C0FF"/>
      </a:accent2>
      <a:accent3>
        <a:srgbClr val="00A800"/>
      </a:accent3>
      <a:accent4>
        <a:srgbClr val="D3E000"/>
      </a:accent4>
      <a:accent5>
        <a:srgbClr val="FFF4A7"/>
      </a:accent5>
      <a:accent6>
        <a:srgbClr val="FFA200"/>
      </a:accent6>
      <a:hlink>
        <a:srgbClr val="0000FF"/>
      </a:hlink>
      <a:folHlink>
        <a:srgbClr val="00C0FF"/>
      </a:folHlink>
    </a:clrScheme>
    <a:fontScheme name="FINNVERA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686868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FINNVERA">
      <a:dk1>
        <a:sysClr val="windowText" lastClr="000000"/>
      </a:dk1>
      <a:lt1>
        <a:sysClr val="window" lastClr="FFFFFF"/>
      </a:lt1>
      <a:dk2>
        <a:srgbClr val="383838"/>
      </a:dk2>
      <a:lt2>
        <a:srgbClr val="7E7E7E"/>
      </a:lt2>
      <a:accent1>
        <a:srgbClr val="0000FF"/>
      </a:accent1>
      <a:accent2>
        <a:srgbClr val="00C0FF"/>
      </a:accent2>
      <a:accent3>
        <a:srgbClr val="00A800"/>
      </a:accent3>
      <a:accent4>
        <a:srgbClr val="D3E000"/>
      </a:accent4>
      <a:accent5>
        <a:srgbClr val="FFF4A7"/>
      </a:accent5>
      <a:accent6>
        <a:srgbClr val="FFA200"/>
      </a:accent6>
      <a:hlink>
        <a:srgbClr val="0000FF"/>
      </a:hlink>
      <a:folHlink>
        <a:srgbClr val="00C0FF"/>
      </a:folHlink>
    </a:clrScheme>
    <a:fontScheme name="FINNVERA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01B4EB03BCF941B56986C102DD9C22" ma:contentTypeVersion="1" ma:contentTypeDescription="Luo uusi asiakirja." ma:contentTypeScope="" ma:versionID="f75e87e6d668fea796ce5af614e86ab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73feba299de19bf1e370288360d4d1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09D270-F5A6-420B-B29F-DA55BED06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C4D24-C33D-4C8F-BFC0-3E27F673B01E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BB4A4F-0E18-4495-94F4-AFB64620B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finnvera_malli</Template>
  <TotalTime>5753</TotalTime>
  <Words>584</Words>
  <Application>Microsoft Office PowerPoint</Application>
  <PresentationFormat>Näytössä katseltava esitys (16:9)</PresentationFormat>
  <Paragraphs>163</Paragraphs>
  <Slides>15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5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finnvera_malli</vt:lpstr>
      <vt:lpstr>1_finnvera_malli</vt:lpstr>
      <vt:lpstr>2_finnvera_malli</vt:lpstr>
      <vt:lpstr>3_finnvera_malli</vt:lpstr>
      <vt:lpstr>4_finnvera_malli</vt:lpstr>
      <vt:lpstr>Rahoitusratkaisuja  omistajanvaihdoksiin</vt:lpstr>
      <vt:lpstr>PowerPoint-esitys</vt:lpstr>
      <vt:lpstr>Finnvera Pohjois-Suomi, asiakasvastuulliset </vt:lpstr>
      <vt:lpstr>Finnveran ajankohtaiset </vt:lpstr>
      <vt:lpstr>Finnveran ajankohtaiset</vt:lpstr>
      <vt:lpstr>PowerPoint-esitys</vt:lpstr>
      <vt:lpstr>Omistajanvaihdokset yrityksen eri vaiheissa</vt:lpstr>
      <vt:lpstr>PowerPoint-esitys</vt:lpstr>
      <vt:lpstr>Yrityskaupan valmistelu rahoittajan näkökulmasta</vt:lpstr>
      <vt:lpstr>PowerPoint-esitys</vt:lpstr>
      <vt:lpstr>PowerPoint-esitys</vt:lpstr>
      <vt:lpstr>Pienyrityksen omistajanvaihdos - liiketoimintakauppa, jossa ostajana toimiva yhtiö</vt:lpstr>
      <vt:lpstr>PowerPoint-esitys</vt:lpstr>
      <vt:lpstr>PowerPoint-esitys</vt:lpstr>
      <vt:lpstr>  Hyvin suunniteltu on puoliksi rahoitettu.   Jenni Timonen Rahoituspäällikkö, Oulu p. 029 460 2011 jenni.timonen@finnvera.fi  Puhelinpalvelu 029 460 2580 www.finnvera.fi </vt:lpstr>
    </vt:vector>
  </TitlesOfParts>
  <Manager>Miltton</Manager>
  <Company>Finnvera Oyj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Finnvera Title Calibri 36pt Bold</dc:title>
  <dc:creator>Hassinen Minna</dc:creator>
  <cp:lastModifiedBy>Sirpa Nevanperä</cp:lastModifiedBy>
  <cp:revision>340</cp:revision>
  <cp:lastPrinted>2016-04-01T11:44:57Z</cp:lastPrinted>
  <dcterms:created xsi:type="dcterms:W3CDTF">2015-07-21T04:59:38Z</dcterms:created>
  <dcterms:modified xsi:type="dcterms:W3CDTF">2019-12-19T14:43:04Z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0x0101000301B4EB03BCF941B56986C102DD9C22</vt:lpwstr>
  </property>
</Properties>
</file>