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9"/>
  </p:notesMasterIdLst>
  <p:sldIdLst>
    <p:sldId id="277" r:id="rId6"/>
    <p:sldId id="315" r:id="rId7"/>
    <p:sldId id="314" r:id="rId8"/>
  </p:sldIdLst>
  <p:sldSz cx="11430000" cy="6000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7200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orient="horz" pos="37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åssar Anu (ELY)" initials="BA(" lastIdx="1" clrIdx="0">
    <p:extLst>
      <p:ext uri="{19B8F6BF-5375-455C-9EA6-DF929625EA0E}">
        <p15:presenceInfo xmlns:p15="http://schemas.microsoft.com/office/powerpoint/2012/main" userId="S::anu.bassar@ely-keskus.fi::4823ac58-6598-498b-b7d4-977e79408d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83"/>
    <a:srgbClr val="C56B27"/>
    <a:srgbClr val="BE5A0F"/>
    <a:srgbClr val="5A8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3" autoAdjust="0"/>
    <p:restoredTop sz="86388" autoAdjust="0"/>
  </p:normalViewPr>
  <p:slideViewPr>
    <p:cSldViewPr snapToGrid="0">
      <p:cViewPr varScale="1">
        <p:scale>
          <a:sx n="108" d="100"/>
          <a:sy n="108" d="100"/>
        </p:scale>
        <p:origin x="228" y="96"/>
      </p:cViewPr>
      <p:guideLst>
        <p:guide/>
        <p:guide pos="7200"/>
        <p:guide orient="horz"/>
        <p:guide orient="horz" pos="3772"/>
      </p:guideLst>
    </p:cSldViewPr>
  </p:slideViewPr>
  <p:outlineViewPr>
    <p:cViewPr>
      <p:scale>
        <a:sx n="33" d="100"/>
        <a:sy n="33" d="100"/>
      </p:scale>
      <p:origin x="0" y="-19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77395-6C98-43A6-96E2-1811C51F2E88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90538" y="1143000"/>
            <a:ext cx="58769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071CD-222E-43A9-ABE6-5EF864D666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0378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100" dirty="0"/>
              <a:t>Läpinäkyvän elementin ja sinisen muodon paikkaa ja väriä voi vaihdella. Käytä ELY-keskuksen brändivärejä. Voit katsoa diaesitysnäkymässä, miltä valmis kuva näyttää.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071CD-222E-43A9-ABE6-5EF864D6660A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062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982068"/>
            <a:ext cx="8572500" cy="2089150"/>
          </a:xfrm>
        </p:spPr>
        <p:txBody>
          <a:bodyPr anchor="b"/>
          <a:lstStyle>
            <a:lvl1pPr algn="ctr">
              <a:defRPr sz="525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3151783"/>
            <a:ext cx="8572500" cy="1448792"/>
          </a:xfrm>
        </p:spPr>
        <p:txBody>
          <a:bodyPr/>
          <a:lstStyle>
            <a:lvl1pPr marL="0" indent="0" algn="ctr">
              <a:buNone/>
              <a:defRPr sz="2100"/>
            </a:lvl1pPr>
            <a:lvl2pPr marL="400050" indent="0" algn="ctr">
              <a:buNone/>
              <a:defRPr sz="1750"/>
            </a:lvl2pPr>
            <a:lvl3pPr marL="800100" indent="0" algn="ctr">
              <a:buNone/>
              <a:defRPr sz="1575"/>
            </a:lvl3pPr>
            <a:lvl4pPr marL="1200150" indent="0" algn="ctr">
              <a:buNone/>
              <a:defRPr sz="1400"/>
            </a:lvl4pPr>
            <a:lvl5pPr marL="1600200" indent="0" algn="ctr">
              <a:buNone/>
              <a:defRPr sz="1400"/>
            </a:lvl5pPr>
            <a:lvl6pPr marL="2000250" indent="0" algn="ctr">
              <a:buNone/>
              <a:defRPr sz="1400"/>
            </a:lvl6pPr>
            <a:lvl7pPr marL="2400300" indent="0" algn="ctr">
              <a:buNone/>
              <a:defRPr sz="1400"/>
            </a:lvl7pPr>
            <a:lvl8pPr marL="2800350" indent="0" algn="ctr">
              <a:buNone/>
              <a:defRPr sz="1400"/>
            </a:lvl8pPr>
            <a:lvl9pPr marL="3200400" indent="0" algn="ctr">
              <a:buNone/>
              <a:defRPr sz="14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29499-F8EB-4AF2-BD3A-5BB98392A3C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4924-7DC1-4105-A29F-500DDBB2DB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7299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29499-F8EB-4AF2-BD3A-5BB98392A3C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4924-7DC1-4105-A29F-500DDBB2DB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177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319485"/>
            <a:ext cx="2464594" cy="508535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319485"/>
            <a:ext cx="7250906" cy="508535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29499-F8EB-4AF2-BD3A-5BB98392A3C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4924-7DC1-4105-A29F-500DDBB2DB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9164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AF5ED276-0204-40E6-B3D6-A29A0811A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3071595"/>
            <a:ext cx="11094695" cy="2764561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  <a:gd name="connsiteX0" fmla="*/ 0 w 10000"/>
              <a:gd name="connsiteY0" fmla="*/ 4445 h 10553"/>
              <a:gd name="connsiteX1" fmla="*/ 0 w 10000"/>
              <a:gd name="connsiteY1" fmla="*/ 10553 h 10553"/>
              <a:gd name="connsiteX2" fmla="*/ 4985 w 10000"/>
              <a:gd name="connsiteY2" fmla="*/ 5425 h 10553"/>
              <a:gd name="connsiteX3" fmla="*/ 10000 w 10000"/>
              <a:gd name="connsiteY3" fmla="*/ 5419 h 10553"/>
              <a:gd name="connsiteX4" fmla="*/ 10000 w 10000"/>
              <a:gd name="connsiteY4" fmla="*/ 553 h 10553"/>
              <a:gd name="connsiteX5" fmla="*/ 4601 w 10000"/>
              <a:gd name="connsiteY5" fmla="*/ 0 h 10553"/>
              <a:gd name="connsiteX6" fmla="*/ 0 w 10000"/>
              <a:gd name="connsiteY6" fmla="*/ 4445 h 10553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576">
                <a:moveTo>
                  <a:pt x="0" y="4468"/>
                </a:moveTo>
                <a:lnTo>
                  <a:pt x="0" y="10576"/>
                </a:lnTo>
                <a:cubicBezTo>
                  <a:pt x="1195" y="6090"/>
                  <a:pt x="3644" y="5440"/>
                  <a:pt x="4985" y="5448"/>
                </a:cubicBezTo>
                <a:lnTo>
                  <a:pt x="10000" y="5442"/>
                </a:lnTo>
                <a:lnTo>
                  <a:pt x="10000" y="576"/>
                </a:lnTo>
                <a:cubicBezTo>
                  <a:pt x="7689" y="-155"/>
                  <a:pt x="4944" y="14"/>
                  <a:pt x="4601" y="23"/>
                </a:cubicBezTo>
                <a:cubicBezTo>
                  <a:pt x="2299" y="83"/>
                  <a:pt x="342" y="2596"/>
                  <a:pt x="0" y="4468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18A66D6D-8F98-4660-A768-97FB85B49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157500"/>
            <a:ext cx="11094695" cy="4089772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3166" y="11041"/>
                  <a:pt x="8177" y="9815"/>
                  <a:pt x="15744" y="9766"/>
                </a:cubicBezTo>
                <a:cubicBezTo>
                  <a:pt x="16871" y="9758"/>
                  <a:pt x="24550" y="9754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24639" y="1206096"/>
            <a:ext cx="7680960" cy="1575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15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51992" y="5016017"/>
            <a:ext cx="6619640" cy="561781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00050" indent="0" algn="ctr">
              <a:buNone/>
              <a:defRPr sz="1750"/>
            </a:lvl2pPr>
            <a:lvl3pPr marL="800100" indent="0" algn="ctr">
              <a:buNone/>
              <a:defRPr sz="1575"/>
            </a:lvl3pPr>
            <a:lvl4pPr marL="1200150" indent="0" algn="ctr">
              <a:buNone/>
              <a:defRPr sz="1400"/>
            </a:lvl4pPr>
            <a:lvl5pPr marL="1600200" indent="0" algn="ctr">
              <a:buNone/>
              <a:defRPr sz="1400"/>
            </a:lvl5pPr>
            <a:lvl6pPr marL="2000250" indent="0" algn="ctr">
              <a:buNone/>
              <a:defRPr sz="1400"/>
            </a:lvl6pPr>
            <a:lvl7pPr marL="2400300" indent="0" algn="ctr">
              <a:buNone/>
              <a:defRPr sz="1400"/>
            </a:lvl7pPr>
            <a:lvl8pPr marL="2800350" indent="0" algn="ctr">
              <a:buNone/>
              <a:defRPr sz="1400"/>
            </a:lvl8pPr>
            <a:lvl9pPr marL="3200400" indent="0" algn="ctr">
              <a:buNone/>
              <a:defRPr sz="14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92" y="396668"/>
            <a:ext cx="2380302" cy="570739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88DF8E-5E02-40AB-90C4-DE45B779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88949" y="5016017"/>
            <a:ext cx="1164375" cy="561781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400" smtClean="0"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7.02.2021</a:t>
            </a:r>
            <a:endParaRPr lang="fi-FI" sz="1400" dirty="0">
              <a:solidFill>
                <a:schemeClr val="tx2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E79E75F-9A0D-4860-913E-C4C401DA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82609" y="4773175"/>
            <a:ext cx="3857625" cy="179026"/>
          </a:xfrm>
        </p:spPr>
        <p:txBody>
          <a:bodyPr/>
          <a:lstStyle>
            <a:lvl1pPr algn="r">
              <a:defRPr lang="fi-FI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/>
              <a:t>Riikka Huhtanen-Pitkänen</a:t>
            </a:r>
            <a:endParaRPr lang="fi-FI" sz="14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498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2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3447387"/>
            <a:ext cx="11094695" cy="2380399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157500"/>
            <a:ext cx="11094695" cy="4053505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2864">
                <a:moveTo>
                  <a:pt x="32870" y="11160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1116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24639" y="1505815"/>
            <a:ext cx="7680960" cy="1575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15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51992" y="4145308"/>
            <a:ext cx="6626904" cy="561781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00050" indent="0" algn="ctr">
              <a:buNone/>
              <a:defRPr sz="1750"/>
            </a:lvl2pPr>
            <a:lvl3pPr marL="800100" indent="0" algn="ctr">
              <a:buNone/>
              <a:defRPr sz="1575"/>
            </a:lvl3pPr>
            <a:lvl4pPr marL="1200150" indent="0" algn="ctr">
              <a:buNone/>
              <a:defRPr sz="1400"/>
            </a:lvl4pPr>
            <a:lvl5pPr marL="1600200" indent="0" algn="ctr">
              <a:buNone/>
              <a:defRPr sz="1400"/>
            </a:lvl5pPr>
            <a:lvl6pPr marL="2000250" indent="0" algn="ctr">
              <a:buNone/>
              <a:defRPr sz="1400"/>
            </a:lvl6pPr>
            <a:lvl7pPr marL="2400300" indent="0" algn="ctr">
              <a:buNone/>
              <a:defRPr sz="1400"/>
            </a:lvl7pPr>
            <a:lvl8pPr marL="2800350" indent="0" algn="ctr">
              <a:buNone/>
              <a:defRPr sz="1400"/>
            </a:lvl8pPr>
            <a:lvl9pPr marL="3200400" indent="0" algn="ctr">
              <a:buNone/>
              <a:defRPr sz="14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92" y="396668"/>
            <a:ext cx="2380302" cy="570739"/>
          </a:xfrm>
          <a:prstGeom prst="rect">
            <a:avLst/>
          </a:prstGeom>
        </p:spPr>
      </p:pic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39075F1A-02C4-4735-B1E3-C64DC67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8897" y="4145308"/>
            <a:ext cx="1162602" cy="561781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4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7.02.2021</a:t>
            </a:r>
            <a:endParaRPr lang="fi-FI" sz="1400" dirty="0">
              <a:solidFill>
                <a:schemeClr val="bg1"/>
              </a:solidFill>
            </a:endParaRP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BD6B811-C650-4A18-9C6D-CB0DEFCA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47974" y="3902467"/>
            <a:ext cx="3857625" cy="179026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4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Riikka Huhtanen-Pitkänen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76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3" preserve="1" userDrawn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19E26A5B-0527-2A40-8198-D97AB2849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6" y="157500"/>
            <a:ext cx="11094697" cy="4946698"/>
          </a:xfrm>
          <a:custGeom>
            <a:avLst/>
            <a:gdLst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4632577 h 5653369"/>
              <a:gd name="connsiteX7" fmla="*/ 2 w 11834343"/>
              <a:gd name="connsiteY7" fmla="*/ 2262418 h 5653369"/>
              <a:gd name="connsiteX8" fmla="*/ 2 w 11834343"/>
              <a:gd name="connsiteY8" fmla="*/ 1515743 h 5653369"/>
              <a:gd name="connsiteX9" fmla="*/ 4173164 w 11834343"/>
              <a:gd name="connsiteY9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2262418 h 5653369"/>
              <a:gd name="connsiteX7" fmla="*/ 2 w 11834343"/>
              <a:gd name="connsiteY7" fmla="*/ 1515743 h 5653369"/>
              <a:gd name="connsiteX8" fmla="*/ 4173164 w 11834343"/>
              <a:gd name="connsiteY8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1515743 h 5653369"/>
              <a:gd name="connsiteX7" fmla="*/ 4173164 w 11834343"/>
              <a:gd name="connsiteY7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4781242 h 5653369"/>
              <a:gd name="connsiteX4" fmla="*/ 2 w 11834343"/>
              <a:gd name="connsiteY4" fmla="*/ 5653369 h 5653369"/>
              <a:gd name="connsiteX5" fmla="*/ 2 w 11834343"/>
              <a:gd name="connsiteY5" fmla="*/ 1515743 h 5653369"/>
              <a:gd name="connsiteX6" fmla="*/ 4173164 w 11834343"/>
              <a:gd name="connsiteY6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4781242 h 5653369"/>
              <a:gd name="connsiteX3" fmla="*/ 2 w 11834343"/>
              <a:gd name="connsiteY3" fmla="*/ 5653369 h 5653369"/>
              <a:gd name="connsiteX4" fmla="*/ 2 w 11834343"/>
              <a:gd name="connsiteY4" fmla="*/ 1515743 h 5653369"/>
              <a:gd name="connsiteX5" fmla="*/ 4173164 w 11834343"/>
              <a:gd name="connsiteY5" fmla="*/ 0 h 565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343" h="5653369">
                <a:moveTo>
                  <a:pt x="4173164" y="0"/>
                </a:moveTo>
                <a:lnTo>
                  <a:pt x="11834343" y="0"/>
                </a:lnTo>
                <a:lnTo>
                  <a:pt x="11834343" y="4781242"/>
                </a:lnTo>
                <a:cubicBezTo>
                  <a:pt x="11819942" y="4767138"/>
                  <a:pt x="-5758" y="5651802"/>
                  <a:pt x="2" y="5653369"/>
                </a:cubicBezTo>
                <a:lnTo>
                  <a:pt x="2" y="1515743"/>
                </a:lnTo>
                <a:cubicBezTo>
                  <a:pt x="2819434" y="1624499"/>
                  <a:pt x="3916820" y="928388"/>
                  <a:pt x="4173164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  <a:noAutofit/>
          </a:bodyPr>
          <a:lstStyle/>
          <a:p>
            <a:endParaRPr lang="fi-FI" sz="1575" dirty="0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67680" y="3496841"/>
            <a:ext cx="11094695" cy="2346409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35341" h="2994355">
                <a:moveTo>
                  <a:pt x="0" y="898261"/>
                </a:moveTo>
                <a:cubicBezTo>
                  <a:pt x="436248" y="646332"/>
                  <a:pt x="1024862" y="449117"/>
                  <a:pt x="2025820" y="264554"/>
                </a:cubicBezTo>
                <a:cubicBezTo>
                  <a:pt x="3026778" y="79991"/>
                  <a:pt x="3851536" y="-24505"/>
                  <a:pt x="5916845" y="4924"/>
                </a:cubicBezTo>
                <a:lnTo>
                  <a:pt x="11835341" y="6932"/>
                </a:lnTo>
                <a:lnTo>
                  <a:pt x="11835341" y="2994355"/>
                </a:lnTo>
                <a:lnTo>
                  <a:pt x="1000" y="2994355"/>
                </a:lnTo>
                <a:cubicBezTo>
                  <a:pt x="667" y="2295657"/>
                  <a:pt x="333" y="1596959"/>
                  <a:pt x="0" y="8982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00" b="0" i="1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marL="0" marR="0" lvl="0" indent="0" algn="ctr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 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 tai poistamalla kuvan ja lisäämällä uuden kuvan napsauttamalla kuvaketta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92" y="396668"/>
            <a:ext cx="2380302" cy="57073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24639" y="1036130"/>
            <a:ext cx="7680960" cy="1575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15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4639" y="2909964"/>
            <a:ext cx="6516373" cy="561780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00050" indent="0" algn="ctr">
              <a:buNone/>
              <a:defRPr sz="1750"/>
            </a:lvl2pPr>
            <a:lvl3pPr marL="800100" indent="0" algn="ctr">
              <a:buNone/>
              <a:defRPr sz="1575"/>
            </a:lvl3pPr>
            <a:lvl4pPr marL="1200150" indent="0" algn="ctr">
              <a:buNone/>
              <a:defRPr sz="1400"/>
            </a:lvl4pPr>
            <a:lvl5pPr marL="1600200" indent="0" algn="ctr">
              <a:buNone/>
              <a:defRPr sz="1400"/>
            </a:lvl5pPr>
            <a:lvl6pPr marL="2000250" indent="0" algn="ctr">
              <a:buNone/>
              <a:defRPr sz="1400"/>
            </a:lvl6pPr>
            <a:lvl7pPr marL="2400300" indent="0" algn="ctr">
              <a:buNone/>
              <a:defRPr sz="1400"/>
            </a:lvl7pPr>
            <a:lvl8pPr marL="2800350" indent="0" algn="ctr">
              <a:buNone/>
              <a:defRPr sz="1400"/>
            </a:lvl8pPr>
            <a:lvl9pPr marL="3200400" indent="0" algn="ctr">
              <a:buNone/>
              <a:defRPr sz="14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885340FB-A085-44AC-B06C-1418A7E1FA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41224" y="2910824"/>
            <a:ext cx="1164375" cy="561781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4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7.02.2021</a:t>
            </a:r>
            <a:endParaRPr lang="fi-FI" sz="1400" dirty="0">
              <a:solidFill>
                <a:schemeClr val="bg1"/>
              </a:solidFill>
            </a:endParaRP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F912D628-CD7A-4946-A2B4-D103992E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47974" y="2671034"/>
            <a:ext cx="3857625" cy="179026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4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Riikka Huhtanen-Pitkänen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46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4" preserve="1" userDrawn="1">
  <p:cSld name="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8">
            <a:extLst>
              <a:ext uri="{FF2B5EF4-FFF2-40B4-BE49-F238E27FC236}">
                <a16:creationId xmlns:a16="http://schemas.microsoft.com/office/drawing/2014/main" id="{9D79146F-FB5D-482D-BEE2-42A25810F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2329213"/>
            <a:ext cx="11094695" cy="3486915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  <a:gd name="connsiteX0" fmla="*/ 32870 w 32870"/>
              <a:gd name="connsiteY0" fmla="*/ 15500 h 15500"/>
              <a:gd name="connsiteX1" fmla="*/ 32870 w 32870"/>
              <a:gd name="connsiteY1" fmla="*/ 0 h 15500"/>
              <a:gd name="connsiteX2" fmla="*/ 32870 w 32870"/>
              <a:gd name="connsiteY2" fmla="*/ 4650 h 15500"/>
              <a:gd name="connsiteX3" fmla="*/ 19067 w 32870"/>
              <a:gd name="connsiteY3" fmla="*/ 4661 h 15500"/>
              <a:gd name="connsiteX4" fmla="*/ 0 w 32870"/>
              <a:gd name="connsiteY4" fmla="*/ 11678 h 15500"/>
              <a:gd name="connsiteX5" fmla="*/ 0 w 32870"/>
              <a:gd name="connsiteY5" fmla="*/ 15500 h 15500"/>
              <a:gd name="connsiteX6" fmla="*/ 32870 w 32870"/>
              <a:gd name="connsiteY6" fmla="*/ 15500 h 15500"/>
              <a:gd name="connsiteX0" fmla="*/ 32870 w 32870"/>
              <a:gd name="connsiteY0" fmla="*/ 10850 h 10850"/>
              <a:gd name="connsiteX1" fmla="*/ 32870 w 32870"/>
              <a:gd name="connsiteY1" fmla="*/ 0 h 10850"/>
              <a:gd name="connsiteX2" fmla="*/ 19067 w 32870"/>
              <a:gd name="connsiteY2" fmla="*/ 11 h 10850"/>
              <a:gd name="connsiteX3" fmla="*/ 0 w 32870"/>
              <a:gd name="connsiteY3" fmla="*/ 7028 h 10850"/>
              <a:gd name="connsiteX4" fmla="*/ 0 w 32870"/>
              <a:gd name="connsiteY4" fmla="*/ 10850 h 10850"/>
              <a:gd name="connsiteX5" fmla="*/ 32870 w 32870"/>
              <a:gd name="connsiteY5" fmla="*/ 10850 h 1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0850">
                <a:moveTo>
                  <a:pt x="32870" y="10850"/>
                </a:moveTo>
                <a:lnTo>
                  <a:pt x="32870" y="0"/>
                </a:lnTo>
                <a:lnTo>
                  <a:pt x="19067" y="11"/>
                </a:lnTo>
                <a:cubicBezTo>
                  <a:pt x="13563" y="3"/>
                  <a:pt x="2671" y="800"/>
                  <a:pt x="0" y="7028"/>
                </a:cubicBezTo>
                <a:lnTo>
                  <a:pt x="0" y="10850"/>
                </a:lnTo>
                <a:lnTo>
                  <a:pt x="32870" y="1085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B5B976A8-CE61-4DC9-871A-17A9AC0F8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961069"/>
            <a:ext cx="11094695" cy="3682959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2671" y="5450"/>
                  <a:pt x="13563" y="4653"/>
                  <a:pt x="19067" y="4661"/>
                </a:cubicBezTo>
                <a:cubicBezTo>
                  <a:pt x="20406" y="4663"/>
                  <a:pt x="28166" y="4655"/>
                  <a:pt x="32870" y="4650"/>
                </a:cubicBezTo>
                <a:lnTo>
                  <a:pt x="32870" y="0"/>
                </a:lnTo>
                <a:cubicBezTo>
                  <a:pt x="28197" y="2"/>
                  <a:pt x="20433" y="7"/>
                  <a:pt x="18389" y="20"/>
                </a:cubicBez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824639" y="2963952"/>
            <a:ext cx="7680960" cy="1575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15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2824640" y="4897776"/>
            <a:ext cx="6533730" cy="561781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00050" indent="0" algn="ctr">
              <a:buNone/>
              <a:defRPr sz="1750"/>
            </a:lvl2pPr>
            <a:lvl3pPr marL="800100" indent="0" algn="ctr">
              <a:buNone/>
              <a:defRPr sz="1575"/>
            </a:lvl3pPr>
            <a:lvl4pPr marL="1200150" indent="0" algn="ctr">
              <a:buNone/>
              <a:defRPr sz="1400"/>
            </a:lvl4pPr>
            <a:lvl5pPr marL="1600200" indent="0" algn="ctr">
              <a:buNone/>
              <a:defRPr sz="1400"/>
            </a:lvl5pPr>
            <a:lvl6pPr marL="2000250" indent="0" algn="ctr">
              <a:buNone/>
              <a:defRPr sz="1400"/>
            </a:lvl6pPr>
            <a:lvl7pPr marL="2400300" indent="0" algn="ctr">
              <a:buNone/>
              <a:defRPr sz="1400"/>
            </a:lvl7pPr>
            <a:lvl8pPr marL="2800350" indent="0" algn="ctr">
              <a:buNone/>
              <a:defRPr sz="1400"/>
            </a:lvl8pPr>
            <a:lvl9pPr marL="3200400" indent="0" algn="ctr">
              <a:buNone/>
              <a:defRPr sz="14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92" y="396668"/>
            <a:ext cx="2380302" cy="570739"/>
          </a:xfrm>
          <a:prstGeom prst="rect">
            <a:avLst/>
          </a:prstGeom>
        </p:spPr>
      </p:pic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1985E3F4-62CC-4CEC-8965-E8A66FBC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58369" y="4897776"/>
            <a:ext cx="1164375" cy="561781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4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7.02.2021</a:t>
            </a:r>
            <a:endParaRPr lang="fi-FI" sz="1400" dirty="0">
              <a:solidFill>
                <a:schemeClr val="bg1"/>
              </a:solidFill>
            </a:endParaRPr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53E613E-3102-404E-9128-95F7165B5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65119" y="4644028"/>
            <a:ext cx="3857625" cy="210955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4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Riikka Huhtanen-Pitkänen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05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5" preserve="1" userDrawn="1">
  <p:cSld name="Otsikko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92" y="396668"/>
            <a:ext cx="2380302" cy="570739"/>
          </a:xfrm>
          <a:prstGeom prst="rect">
            <a:avLst/>
          </a:prstGeom>
        </p:spPr>
      </p:pic>
      <p:sp>
        <p:nvSpPr>
          <p:cNvPr id="7" name="Freeform 24">
            <a:extLst>
              <a:ext uri="{FF2B5EF4-FFF2-40B4-BE49-F238E27FC236}">
                <a16:creationId xmlns:a16="http://schemas.microsoft.com/office/drawing/2014/main" id="{1A042BF1-EF78-493D-A6DE-B399BD8FC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157500"/>
            <a:ext cx="7766287" cy="5700847"/>
          </a:xfrm>
          <a:custGeom>
            <a:avLst/>
            <a:gdLst>
              <a:gd name="T0" fmla="*/ 23006 w 23006"/>
              <a:gd name="T1" fmla="*/ 0 h 18070"/>
              <a:gd name="T2" fmla="*/ 11591 w 23006"/>
              <a:gd name="T3" fmla="*/ 0 h 18070"/>
              <a:gd name="T4" fmla="*/ 0 w 23006"/>
              <a:gd name="T5" fmla="*/ 4209 h 18070"/>
              <a:gd name="T6" fmla="*/ 0 w 23006"/>
              <a:gd name="T7" fmla="*/ 18070 h 18070"/>
              <a:gd name="T8" fmla="*/ 18262 w 23006"/>
              <a:gd name="T9" fmla="*/ 18070 h 18070"/>
              <a:gd name="T10" fmla="*/ 18262 w 23006"/>
              <a:gd name="T11" fmla="*/ 17566 h 18070"/>
              <a:gd name="T12" fmla="*/ 23006 w 23006"/>
              <a:gd name="T13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18295 w 23006"/>
              <a:gd name="connsiteY5" fmla="*/ 17555 h 18070"/>
              <a:gd name="connsiteX6" fmla="*/ 23006 w 23006"/>
              <a:gd name="connsiteY6" fmla="*/ 0 h 18070"/>
              <a:gd name="connsiteX0" fmla="*/ 23006 w 23120"/>
              <a:gd name="connsiteY0" fmla="*/ 0 h 18070"/>
              <a:gd name="connsiteX1" fmla="*/ 11591 w 23120"/>
              <a:gd name="connsiteY1" fmla="*/ 0 h 18070"/>
              <a:gd name="connsiteX2" fmla="*/ 0 w 23120"/>
              <a:gd name="connsiteY2" fmla="*/ 4209 h 18070"/>
              <a:gd name="connsiteX3" fmla="*/ 0 w 23120"/>
              <a:gd name="connsiteY3" fmla="*/ 18070 h 18070"/>
              <a:gd name="connsiteX4" fmla="*/ 18262 w 23120"/>
              <a:gd name="connsiteY4" fmla="*/ 18070 h 18070"/>
              <a:gd name="connsiteX5" fmla="*/ 23120 w 23120"/>
              <a:gd name="connsiteY5" fmla="*/ 7420 h 18070"/>
              <a:gd name="connsiteX6" fmla="*/ 23006 w 23120"/>
              <a:gd name="connsiteY6" fmla="*/ 0 h 18070"/>
              <a:gd name="connsiteX0" fmla="*/ 23006 w 23309"/>
              <a:gd name="connsiteY0" fmla="*/ 0 h 18070"/>
              <a:gd name="connsiteX1" fmla="*/ 11591 w 23309"/>
              <a:gd name="connsiteY1" fmla="*/ 0 h 18070"/>
              <a:gd name="connsiteX2" fmla="*/ 0 w 23309"/>
              <a:gd name="connsiteY2" fmla="*/ 4209 h 18070"/>
              <a:gd name="connsiteX3" fmla="*/ 0 w 23309"/>
              <a:gd name="connsiteY3" fmla="*/ 18070 h 18070"/>
              <a:gd name="connsiteX4" fmla="*/ 18262 w 23309"/>
              <a:gd name="connsiteY4" fmla="*/ 18070 h 18070"/>
              <a:gd name="connsiteX5" fmla="*/ 23006 w 23309"/>
              <a:gd name="connsiteY5" fmla="*/ 0 h 18070"/>
              <a:gd name="connsiteX0" fmla="*/ 23006 w 23146"/>
              <a:gd name="connsiteY0" fmla="*/ 0 h 18070"/>
              <a:gd name="connsiteX1" fmla="*/ 11591 w 23146"/>
              <a:gd name="connsiteY1" fmla="*/ 0 h 18070"/>
              <a:gd name="connsiteX2" fmla="*/ 0 w 23146"/>
              <a:gd name="connsiteY2" fmla="*/ 4209 h 18070"/>
              <a:gd name="connsiteX3" fmla="*/ 0 w 23146"/>
              <a:gd name="connsiteY3" fmla="*/ 18070 h 18070"/>
              <a:gd name="connsiteX4" fmla="*/ 18262 w 23146"/>
              <a:gd name="connsiteY4" fmla="*/ 18070 h 18070"/>
              <a:gd name="connsiteX5" fmla="*/ 23006 w 23146"/>
              <a:gd name="connsiteY5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23006 w 23006"/>
              <a:gd name="connsiteY5" fmla="*/ 0 h 1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06" h="18070">
                <a:moveTo>
                  <a:pt x="23006" y="0"/>
                </a:move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8070"/>
                </a:lnTo>
                <a:lnTo>
                  <a:pt x="18262" y="18070"/>
                </a:lnTo>
                <a:cubicBezTo>
                  <a:pt x="18287" y="18090"/>
                  <a:pt x="22931" y="62"/>
                  <a:pt x="23006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53001" y="2472309"/>
            <a:ext cx="4822031" cy="2092262"/>
          </a:xfrm>
        </p:spPr>
        <p:txBody>
          <a:bodyPr anchor="ctr" anchorCtr="0"/>
          <a:lstStyle>
            <a:lvl1pPr algn="l">
              <a:lnSpc>
                <a:spcPct val="95000"/>
              </a:lnSpc>
              <a:defRPr sz="315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6945" y="4990252"/>
            <a:ext cx="3933579" cy="561781"/>
          </a:xfrm>
        </p:spPr>
        <p:txBody>
          <a:bodyPr anchor="t" anchorCtr="0"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00050" indent="0" algn="ctr">
              <a:buNone/>
              <a:defRPr sz="1750"/>
            </a:lvl2pPr>
            <a:lvl3pPr marL="800100" indent="0" algn="ctr">
              <a:buNone/>
              <a:defRPr sz="1575"/>
            </a:lvl3pPr>
            <a:lvl4pPr marL="1200150" indent="0" algn="ctr">
              <a:buNone/>
              <a:defRPr sz="1400"/>
            </a:lvl4pPr>
            <a:lvl5pPr marL="1600200" indent="0" algn="ctr">
              <a:buNone/>
              <a:defRPr sz="1400"/>
            </a:lvl5pPr>
            <a:lvl6pPr marL="2000250" indent="0" algn="ctr">
              <a:buNone/>
              <a:defRPr sz="1400"/>
            </a:lvl6pPr>
            <a:lvl7pPr marL="2400300" indent="0" algn="ctr">
              <a:buNone/>
              <a:defRPr sz="1400"/>
            </a:lvl7pPr>
            <a:lvl8pPr marL="2800350" indent="0" algn="ctr">
              <a:buNone/>
              <a:defRPr sz="1400"/>
            </a:lvl8pPr>
            <a:lvl9pPr marL="3200400" indent="0" algn="ctr">
              <a:buNone/>
              <a:defRPr sz="14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326079" y="157500"/>
            <a:ext cx="4937625" cy="570150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  <a:gd name="connsiteX0" fmla="*/ 0 w 11835341"/>
              <a:gd name="connsiteY0" fmla="*/ 901345 h 2997439"/>
              <a:gd name="connsiteX1" fmla="*/ 2025820 w 11835341"/>
              <a:gd name="connsiteY1" fmla="*/ 267638 h 2997439"/>
              <a:gd name="connsiteX2" fmla="*/ 3810844 w 11835341"/>
              <a:gd name="connsiteY2" fmla="*/ 3863 h 2997439"/>
              <a:gd name="connsiteX3" fmla="*/ 11835341 w 11835341"/>
              <a:gd name="connsiteY3" fmla="*/ 10016 h 2997439"/>
              <a:gd name="connsiteX4" fmla="*/ 11835341 w 11835341"/>
              <a:gd name="connsiteY4" fmla="*/ 2997439 h 2997439"/>
              <a:gd name="connsiteX5" fmla="*/ 1000 w 11835341"/>
              <a:gd name="connsiteY5" fmla="*/ 2997439 h 2997439"/>
              <a:gd name="connsiteX6" fmla="*/ 0 w 11835341"/>
              <a:gd name="connsiteY6" fmla="*/ 901345 h 2997439"/>
              <a:gd name="connsiteX0" fmla="*/ 0 w 11835341"/>
              <a:gd name="connsiteY0" fmla="*/ 897482 h 2993576"/>
              <a:gd name="connsiteX1" fmla="*/ 2025820 w 11835341"/>
              <a:gd name="connsiteY1" fmla="*/ 263775 h 2993576"/>
              <a:gd name="connsiteX2" fmla="*/ 3810844 w 11835341"/>
              <a:gd name="connsiteY2" fmla="*/ 0 h 2993576"/>
              <a:gd name="connsiteX3" fmla="*/ 11835341 w 11835341"/>
              <a:gd name="connsiteY3" fmla="*/ 6153 h 2993576"/>
              <a:gd name="connsiteX4" fmla="*/ 11835341 w 11835341"/>
              <a:gd name="connsiteY4" fmla="*/ 2993576 h 2993576"/>
              <a:gd name="connsiteX5" fmla="*/ 1000 w 11835341"/>
              <a:gd name="connsiteY5" fmla="*/ 2993576 h 2993576"/>
              <a:gd name="connsiteX6" fmla="*/ 0 w 11835341"/>
              <a:gd name="connsiteY6" fmla="*/ 897482 h 2993576"/>
              <a:gd name="connsiteX0" fmla="*/ 478839 w 12313180"/>
              <a:gd name="connsiteY0" fmla="*/ 2993576 h 2993576"/>
              <a:gd name="connsiteX1" fmla="*/ 2503659 w 12313180"/>
              <a:gd name="connsiteY1" fmla="*/ 263775 h 2993576"/>
              <a:gd name="connsiteX2" fmla="*/ 4288683 w 12313180"/>
              <a:gd name="connsiteY2" fmla="*/ 0 h 2993576"/>
              <a:gd name="connsiteX3" fmla="*/ 12313180 w 12313180"/>
              <a:gd name="connsiteY3" fmla="*/ 6153 h 2993576"/>
              <a:gd name="connsiteX4" fmla="*/ 12313180 w 12313180"/>
              <a:gd name="connsiteY4" fmla="*/ 2993576 h 2993576"/>
              <a:gd name="connsiteX5" fmla="*/ 478839 w 12313180"/>
              <a:gd name="connsiteY5" fmla="*/ 2993576 h 2993576"/>
              <a:gd name="connsiteX0" fmla="*/ 478855 w 12313196"/>
              <a:gd name="connsiteY0" fmla="*/ 2993576 h 2993576"/>
              <a:gd name="connsiteX1" fmla="*/ 2503675 w 12313196"/>
              <a:gd name="connsiteY1" fmla="*/ 263775 h 2993576"/>
              <a:gd name="connsiteX2" fmla="*/ 4288699 w 12313196"/>
              <a:gd name="connsiteY2" fmla="*/ 0 h 2993576"/>
              <a:gd name="connsiteX3" fmla="*/ 12313196 w 12313196"/>
              <a:gd name="connsiteY3" fmla="*/ 6153 h 2993576"/>
              <a:gd name="connsiteX4" fmla="*/ 12313196 w 12313196"/>
              <a:gd name="connsiteY4" fmla="*/ 2993576 h 2993576"/>
              <a:gd name="connsiteX5" fmla="*/ 478855 w 12313196"/>
              <a:gd name="connsiteY5" fmla="*/ 2993576 h 2993576"/>
              <a:gd name="connsiteX0" fmla="*/ 455988 w 12290329"/>
              <a:gd name="connsiteY0" fmla="*/ 2993576 h 2993576"/>
              <a:gd name="connsiteX1" fmla="*/ 2694909 w 12290329"/>
              <a:gd name="connsiteY1" fmla="*/ 983556 h 2993576"/>
              <a:gd name="connsiteX2" fmla="*/ 4265832 w 12290329"/>
              <a:gd name="connsiteY2" fmla="*/ 0 h 2993576"/>
              <a:gd name="connsiteX3" fmla="*/ 12290329 w 12290329"/>
              <a:gd name="connsiteY3" fmla="*/ 6153 h 2993576"/>
              <a:gd name="connsiteX4" fmla="*/ 12290329 w 12290329"/>
              <a:gd name="connsiteY4" fmla="*/ 2993576 h 2993576"/>
              <a:gd name="connsiteX5" fmla="*/ 455988 w 12290329"/>
              <a:gd name="connsiteY5" fmla="*/ 2993576 h 2993576"/>
              <a:gd name="connsiteX0" fmla="*/ 611227 w 12445568"/>
              <a:gd name="connsiteY0" fmla="*/ 2993576 h 2993576"/>
              <a:gd name="connsiteX1" fmla="*/ 1703514 w 12445568"/>
              <a:gd name="connsiteY1" fmla="*/ 1061475 h 2993576"/>
              <a:gd name="connsiteX2" fmla="*/ 4421071 w 12445568"/>
              <a:gd name="connsiteY2" fmla="*/ 0 h 2993576"/>
              <a:gd name="connsiteX3" fmla="*/ 12445568 w 12445568"/>
              <a:gd name="connsiteY3" fmla="*/ 6153 h 2993576"/>
              <a:gd name="connsiteX4" fmla="*/ 12445568 w 12445568"/>
              <a:gd name="connsiteY4" fmla="*/ 2993576 h 2993576"/>
              <a:gd name="connsiteX5" fmla="*/ 611227 w 12445568"/>
              <a:gd name="connsiteY5" fmla="*/ 2993576 h 2993576"/>
              <a:gd name="connsiteX0" fmla="*/ 591975 w 12426316"/>
              <a:gd name="connsiteY0" fmla="*/ 2993576 h 2993576"/>
              <a:gd name="connsiteX1" fmla="*/ 1684262 w 12426316"/>
              <a:gd name="connsiteY1" fmla="*/ 1061475 h 2993576"/>
              <a:gd name="connsiteX2" fmla="*/ 4401819 w 12426316"/>
              <a:gd name="connsiteY2" fmla="*/ 0 h 2993576"/>
              <a:gd name="connsiteX3" fmla="*/ 12426316 w 12426316"/>
              <a:gd name="connsiteY3" fmla="*/ 6153 h 2993576"/>
              <a:gd name="connsiteX4" fmla="*/ 12426316 w 12426316"/>
              <a:gd name="connsiteY4" fmla="*/ 2993576 h 2993576"/>
              <a:gd name="connsiteX5" fmla="*/ 591975 w 12426316"/>
              <a:gd name="connsiteY5" fmla="*/ 2993576 h 2993576"/>
              <a:gd name="connsiteX0" fmla="*/ 0 w 11834341"/>
              <a:gd name="connsiteY0" fmla="*/ 2993576 h 2993576"/>
              <a:gd name="connsiteX1" fmla="*/ 1092287 w 11834341"/>
              <a:gd name="connsiteY1" fmla="*/ 1061475 h 2993576"/>
              <a:gd name="connsiteX2" fmla="*/ 3809844 w 11834341"/>
              <a:gd name="connsiteY2" fmla="*/ 0 h 2993576"/>
              <a:gd name="connsiteX3" fmla="*/ 11834341 w 11834341"/>
              <a:gd name="connsiteY3" fmla="*/ 6153 h 2993576"/>
              <a:gd name="connsiteX4" fmla="*/ 11834341 w 11834341"/>
              <a:gd name="connsiteY4" fmla="*/ 2993576 h 2993576"/>
              <a:gd name="connsiteX5" fmla="*/ 0 w 11834341"/>
              <a:gd name="connsiteY5" fmla="*/ 2993576 h 2993576"/>
              <a:gd name="connsiteX0" fmla="*/ 274 w 11834615"/>
              <a:gd name="connsiteY0" fmla="*/ 2993576 h 2993576"/>
              <a:gd name="connsiteX1" fmla="*/ 1092561 w 11834615"/>
              <a:gd name="connsiteY1" fmla="*/ 1061475 h 2993576"/>
              <a:gd name="connsiteX2" fmla="*/ 3810118 w 11834615"/>
              <a:gd name="connsiteY2" fmla="*/ 0 h 2993576"/>
              <a:gd name="connsiteX3" fmla="*/ 11834615 w 11834615"/>
              <a:gd name="connsiteY3" fmla="*/ 6153 h 2993576"/>
              <a:gd name="connsiteX4" fmla="*/ 11834615 w 11834615"/>
              <a:gd name="connsiteY4" fmla="*/ 2993576 h 2993576"/>
              <a:gd name="connsiteX5" fmla="*/ 274 w 11834615"/>
              <a:gd name="connsiteY5" fmla="*/ 2993576 h 2993576"/>
              <a:gd name="connsiteX0" fmla="*/ 400 w 11834741"/>
              <a:gd name="connsiteY0" fmla="*/ 2993576 h 2993576"/>
              <a:gd name="connsiteX1" fmla="*/ 900311 w 11834741"/>
              <a:gd name="connsiteY1" fmla="*/ 1204494 h 2993576"/>
              <a:gd name="connsiteX2" fmla="*/ 3810244 w 11834741"/>
              <a:gd name="connsiteY2" fmla="*/ 0 h 2993576"/>
              <a:gd name="connsiteX3" fmla="*/ 11834741 w 11834741"/>
              <a:gd name="connsiteY3" fmla="*/ 6153 h 2993576"/>
              <a:gd name="connsiteX4" fmla="*/ 11834741 w 11834741"/>
              <a:gd name="connsiteY4" fmla="*/ 2993576 h 2993576"/>
              <a:gd name="connsiteX5" fmla="*/ 400 w 11834741"/>
              <a:gd name="connsiteY5" fmla="*/ 2993576 h 2993576"/>
              <a:gd name="connsiteX0" fmla="*/ 494 w 11834835"/>
              <a:gd name="connsiteY0" fmla="*/ 2993576 h 2993576"/>
              <a:gd name="connsiteX1" fmla="*/ 900405 w 11834835"/>
              <a:gd name="connsiteY1" fmla="*/ 1204494 h 2993576"/>
              <a:gd name="connsiteX2" fmla="*/ 3810338 w 11834835"/>
              <a:gd name="connsiteY2" fmla="*/ 0 h 2993576"/>
              <a:gd name="connsiteX3" fmla="*/ 11834835 w 11834835"/>
              <a:gd name="connsiteY3" fmla="*/ 6153 h 2993576"/>
              <a:gd name="connsiteX4" fmla="*/ 11834835 w 11834835"/>
              <a:gd name="connsiteY4" fmla="*/ 2993576 h 2993576"/>
              <a:gd name="connsiteX5" fmla="*/ 494 w 11834835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566 w 11834907"/>
              <a:gd name="connsiteY0" fmla="*/ 2991384 h 2991384"/>
              <a:gd name="connsiteX1" fmla="*/ 900477 w 11834907"/>
              <a:gd name="connsiteY1" fmla="*/ 1202302 h 2991384"/>
              <a:gd name="connsiteX2" fmla="*/ 3813977 w 11834907"/>
              <a:gd name="connsiteY2" fmla="*/ 0 h 2991384"/>
              <a:gd name="connsiteX3" fmla="*/ 11834907 w 11834907"/>
              <a:gd name="connsiteY3" fmla="*/ 3961 h 2991384"/>
              <a:gd name="connsiteX4" fmla="*/ 11834907 w 11834907"/>
              <a:gd name="connsiteY4" fmla="*/ 2991384 h 2991384"/>
              <a:gd name="connsiteX5" fmla="*/ 566 w 11834907"/>
              <a:gd name="connsiteY5" fmla="*/ 2991384 h 299138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99 w 11834940"/>
              <a:gd name="connsiteY0" fmla="*/ 2992114 h 2992114"/>
              <a:gd name="connsiteX1" fmla="*/ 889804 w 11834940"/>
              <a:gd name="connsiteY1" fmla="*/ 1201573 h 2992114"/>
              <a:gd name="connsiteX2" fmla="*/ 3853263 w 11834940"/>
              <a:gd name="connsiteY2" fmla="*/ 0 h 2992114"/>
              <a:gd name="connsiteX3" fmla="*/ 11834940 w 11834940"/>
              <a:gd name="connsiteY3" fmla="*/ 4691 h 2992114"/>
              <a:gd name="connsiteX4" fmla="*/ 11834940 w 11834940"/>
              <a:gd name="connsiteY4" fmla="*/ 2992114 h 2992114"/>
              <a:gd name="connsiteX5" fmla="*/ 599 w 11834940"/>
              <a:gd name="connsiteY5" fmla="*/ 2992114 h 299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940" h="2992114">
                <a:moveTo>
                  <a:pt x="599" y="2992114"/>
                </a:moveTo>
                <a:cubicBezTo>
                  <a:pt x="-14320" y="2456311"/>
                  <a:pt x="247693" y="1700259"/>
                  <a:pt x="889804" y="1201573"/>
                </a:cubicBezTo>
                <a:cubicBezTo>
                  <a:pt x="1531915" y="702887"/>
                  <a:pt x="2418364" y="284089"/>
                  <a:pt x="3853263" y="0"/>
                </a:cubicBezTo>
                <a:lnTo>
                  <a:pt x="11834940" y="4691"/>
                </a:lnTo>
                <a:lnTo>
                  <a:pt x="11834940" y="2992114"/>
                </a:lnTo>
                <a:lnTo>
                  <a:pt x="599" y="299211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00" b="0" i="1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marL="0" marR="0" lvl="0" indent="0" algn="ctr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C6FEECCB-0ADF-4D17-9F84-4B82085D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000" y="5004622"/>
            <a:ext cx="1164375" cy="561781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40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7.02.2021</a:t>
            </a:r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580B187D-B133-4F32-8568-D26ED15F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53001" y="4779298"/>
            <a:ext cx="3857625" cy="210955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400" dirty="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Riikka Huhtanen-Pitkänen</a:t>
            </a:r>
          </a:p>
        </p:txBody>
      </p:sp>
    </p:spTree>
    <p:extLst>
      <p:ext uri="{BB962C8B-B14F-4D97-AF65-F5344CB8AC3E}">
        <p14:creationId xmlns:p14="http://schemas.microsoft.com/office/powerpoint/2010/main" val="409723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/>
              <a:t>Tekstisivu, yksipalstainen.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marL="312540" marR="0" lvl="0" indent="-312540" algn="l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Esityksen tarkoitus on toimia esiintyjän ja kuulijan tukena.</a:t>
            </a:r>
            <a:br>
              <a:rPr lang="fi-FI" dirty="0"/>
            </a:br>
            <a:r>
              <a:rPr lang="fi-FI" dirty="0"/>
              <a:t>     Toinen tekstitaso, jos sivulle tulee enemmän tekstiä.</a:t>
            </a:r>
            <a:br>
              <a:rPr lang="fi-FI" dirty="0"/>
            </a:br>
            <a:r>
              <a:rPr lang="fi-FI" dirty="0"/>
              <a:t>           Kolmas tekstitaso, jos haluat esittää enemmän tekstiä.</a:t>
            </a:r>
            <a:br>
              <a:rPr lang="fi-FI" dirty="0"/>
            </a:br>
            <a:r>
              <a:rPr lang="fi-FI" dirty="0"/>
              <a:t>Muistathan, että kun tekstin koko pienenee, myös viesti pienenee.</a:t>
            </a:r>
            <a:br>
              <a:rPr lang="fi-FI" dirty="0"/>
            </a:br>
            <a:r>
              <a:rPr lang="fi-FI" noProof="0" dirty="0"/>
              <a:t>Esityksen tulee olla myös kaukaa luettavissa.</a:t>
            </a:r>
            <a:endParaRPr lang="fi-FI" dirty="0"/>
          </a:p>
          <a:p>
            <a:pPr marL="626468" marR="0" lvl="1" indent="-312540" algn="l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9A7EFB5-C255-48FB-AC67-FD651DD26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03" y="5577797"/>
            <a:ext cx="45253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FC3A855-B6C3-4D1E-B148-55910A257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9058" y="5577797"/>
            <a:ext cx="915794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7.02.2021   |   </a:t>
            </a:r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032AC8CB-3366-4A2A-8272-93E368384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317" y="5577797"/>
            <a:ext cx="385762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Riikka Huhtanen-Pitkänen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068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avio" preserve="1" userDrawn="1">
  <p:cSld name="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 dirty="0"/>
              <a:t>Graafisivu</a:t>
            </a:r>
            <a:endParaRPr lang="fi-FI" dirty="0"/>
          </a:p>
        </p:txBody>
      </p:sp>
      <p:sp>
        <p:nvSpPr>
          <p:cNvPr id="7" name="Kaavion paikkamerkki 6">
            <a:extLst>
              <a:ext uri="{FF2B5EF4-FFF2-40B4-BE49-F238E27FC236}">
                <a16:creationId xmlns:a16="http://schemas.microsoft.com/office/drawing/2014/main" id="{0579DF22-3A20-4908-84E3-C2B55F28B856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864692" y="1625204"/>
            <a:ext cx="9971471" cy="3576836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Käytä graafissa esityspohjan väripalettiin määriteltyjä värejä.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209C6B0D-979F-4D60-BDCD-B9E08FEB1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03" y="5577797"/>
            <a:ext cx="45253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C29B563-2EC1-44DE-A678-D8C61D32B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9058" y="5577797"/>
            <a:ext cx="915794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7.02.2021   |   </a:t>
            </a:r>
            <a:endParaRPr lang="fi-FI" dirty="0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26AFE581-53A8-4FFC-BC3A-F2173293E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317" y="5577797"/>
            <a:ext cx="385762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Riikka Huhtanen-Pitkänen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9291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/>
              <a:t>Tekstisivu, kaksi palstaa. 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64703" y="1627789"/>
            <a:ext cx="4776002" cy="3574812"/>
          </a:xfrm>
        </p:spPr>
        <p:txBody>
          <a:bodyPr/>
          <a:lstStyle>
            <a:lvl1pPr>
              <a:defRPr sz="1925"/>
            </a:lvl1pPr>
          </a:lstStyle>
          <a:p>
            <a:pPr lvl="0"/>
            <a:r>
              <a:rPr lang="fi-FI" dirty="0"/>
              <a:t>Esityksen teksti tulee aina tiivistää mahdollisimman lyhyeksi ja selkeäksi.</a:t>
            </a:r>
            <a:br>
              <a:rPr lang="fi-FI" dirty="0"/>
            </a:br>
            <a:r>
              <a:rPr lang="fi-FI" dirty="0"/>
              <a:t>Esityksen tarkoitus on toimia esiintyjän ja kuulijan tukena.</a:t>
            </a:r>
            <a:br>
              <a:rPr lang="fi-FI" dirty="0"/>
            </a:br>
            <a:r>
              <a:rPr lang="fi-FI" dirty="0"/>
              <a:t>Muistathan, että kun tekstin koko pienenee, myös viesti pienenee. Esityksen tulee olla myös kaukaa luettavissa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  <a:p>
            <a:pPr lvl="0"/>
            <a:endParaRPr lang="fi-FI" dirty="0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8EEFB21-D5D7-40FA-809A-551ABC7D90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873070" y="1627789"/>
            <a:ext cx="4776002" cy="3574812"/>
          </a:xfrm>
        </p:spPr>
        <p:txBody>
          <a:bodyPr/>
          <a:lstStyle>
            <a:lvl1pPr>
              <a:defRPr sz="1925"/>
            </a:lvl1pPr>
          </a:lstStyle>
          <a:p>
            <a:pPr lvl="0"/>
            <a:r>
              <a:rPr lang="fi-FI" dirty="0"/>
              <a:t>Esityksen teksti tulee aina tiivistää mahdollisimman lyhyeksi ja selkeäksi.</a:t>
            </a:r>
            <a:br>
              <a:rPr lang="fi-FI" dirty="0"/>
            </a:br>
            <a:r>
              <a:rPr lang="fi-FI" dirty="0"/>
              <a:t>Esityksen tarkoitus on toimia esiintyjän ja kuulijan tukena.</a:t>
            </a:r>
            <a:br>
              <a:rPr lang="fi-FI" dirty="0"/>
            </a:br>
            <a:r>
              <a:rPr lang="fi-FI" dirty="0"/>
              <a:t>Muistathan, että kun tekstin koko pienenee, myös viesti pienenee. Esityksen tulee olla myös kaukaa luettavissa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D47A3072-D8CC-4075-92AE-6CB4C819B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03" y="5577797"/>
            <a:ext cx="45253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980BC45E-8E9E-4CF2-9961-01D999365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9058" y="5577797"/>
            <a:ext cx="915794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7.02.2021   |   </a:t>
            </a:r>
            <a:endParaRPr lang="fi-FI" dirty="0"/>
          </a:p>
        </p:txBody>
      </p:sp>
      <p:sp>
        <p:nvSpPr>
          <p:cNvPr id="14" name="Alatunnisteen paikkamerkki 4">
            <a:extLst>
              <a:ext uri="{FF2B5EF4-FFF2-40B4-BE49-F238E27FC236}">
                <a16:creationId xmlns:a16="http://schemas.microsoft.com/office/drawing/2014/main" id="{B063AE42-CA71-44E3-9D58-B8058F37E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317" y="5577797"/>
            <a:ext cx="385762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Riikka Huhtanen-Pitkänen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7233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29499-F8EB-4AF2-BD3A-5BB98392A3C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4924-7DC1-4105-A29F-500DDBB2DB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803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avio" preserve="1" userDrawn="1">
  <p:cSld name="Otsikko ja 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dirty="0"/>
              <a:t>Graafisivu</a:t>
            </a:r>
            <a:br>
              <a:rPr lang="fi-FI" noProof="0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64704" y="1627789"/>
            <a:ext cx="3588638" cy="3574812"/>
          </a:xfrm>
        </p:spPr>
        <p:txBody>
          <a:bodyPr/>
          <a:lstStyle>
            <a:lvl1pPr>
              <a:defRPr sz="1925"/>
            </a:lvl1pPr>
          </a:lstStyle>
          <a:p>
            <a:pPr lvl="0"/>
            <a:r>
              <a:rPr lang="en-GB" dirty="0" err="1"/>
              <a:t>Värejä</a:t>
            </a:r>
            <a:r>
              <a:rPr lang="en-GB" dirty="0"/>
              <a:t> </a:t>
            </a:r>
            <a:r>
              <a:rPr lang="en-GB" dirty="0" err="1"/>
              <a:t>käytetään</a:t>
            </a:r>
            <a:r>
              <a:rPr lang="en-GB" dirty="0"/>
              <a:t> </a:t>
            </a:r>
            <a:r>
              <a:rPr lang="en-GB" dirty="0" err="1"/>
              <a:t>malliesimerkin</a:t>
            </a:r>
            <a:r>
              <a:rPr lang="en-GB" dirty="0"/>
              <a:t> </a:t>
            </a:r>
            <a:r>
              <a:rPr lang="en-GB" dirty="0" err="1"/>
              <a:t>järjestyksessä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Kaavion paikkamerkki 3">
            <a:extLst>
              <a:ext uri="{FF2B5EF4-FFF2-40B4-BE49-F238E27FC236}">
                <a16:creationId xmlns:a16="http://schemas.microsoft.com/office/drawing/2014/main" id="{E32C4822-3ED1-4503-A322-1C32778E2B1A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562314" y="1627981"/>
            <a:ext cx="6273860" cy="3574058"/>
          </a:xfrm>
        </p:spPr>
        <p:txBody>
          <a:bodyPr/>
          <a:lstStyle/>
          <a:p>
            <a:r>
              <a:rPr lang="fi-FI"/>
              <a:t>Lisää kaavio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133760A-D9BD-4C93-958B-C47029D5F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03" y="5577797"/>
            <a:ext cx="45253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232B50DE-A870-4680-8BF1-626B59A71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9058" y="5577797"/>
            <a:ext cx="915794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7.02.2021   |   </a:t>
            </a:r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660E423A-B2D8-4B91-B7C0-AB18B43AB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317" y="5577797"/>
            <a:ext cx="385762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Riikka Huhtanen-Pitkänen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8603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ulukko" preserve="1" userDrawn="1">
  <p:cSld name="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Taulukkosivu</a:t>
            </a:r>
            <a:br>
              <a:rPr lang="en-GB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Taulukon paikkamerkki 2">
            <a:extLst>
              <a:ext uri="{FF2B5EF4-FFF2-40B4-BE49-F238E27FC236}">
                <a16:creationId xmlns:a16="http://schemas.microsoft.com/office/drawing/2014/main" id="{E46430B6-E098-40A9-A388-1C65D76FE09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64692" y="1625204"/>
            <a:ext cx="9971471" cy="3576836"/>
          </a:xfrm>
        </p:spPr>
        <p:txBody>
          <a:bodyPr/>
          <a:lstStyle/>
          <a:p>
            <a:r>
              <a:rPr lang="fi-FI"/>
              <a:t>Lisää taulukko napsauttamalla kuvaketta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7027DE1D-8E91-406F-8B96-045A387C4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03" y="5577797"/>
            <a:ext cx="45253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E58D47DE-4D0E-4225-AD7A-47FB6CC3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9058" y="5577797"/>
            <a:ext cx="915794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7.02.2021   |   </a:t>
            </a:r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34D358F0-BE1E-4ABA-A0E1-A93C9E529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317" y="5577797"/>
            <a:ext cx="385762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Riikka Huhtanen-Pitkänen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7024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703" y="411592"/>
            <a:ext cx="6649093" cy="979563"/>
          </a:xfrm>
        </p:spPr>
        <p:txBody>
          <a:bodyPr/>
          <a:lstStyle/>
          <a:p>
            <a:r>
              <a:rPr lang="fi-FI" dirty="0"/>
              <a:t>Tekstisivu kapealla kuvalla</a:t>
            </a:r>
            <a:br>
              <a:rPr lang="fi-FI" dirty="0"/>
            </a:br>
            <a:r>
              <a:rPr lang="fi-FI" dirty="0"/>
              <a:t>ja lyhyellä otsikolla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64703" y="1624551"/>
            <a:ext cx="6649093" cy="3578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888739" y="157500"/>
            <a:ext cx="3373636" cy="568575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00" b="0" i="1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marL="0" marR="0" lvl="0" indent="0" algn="ctr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FFD8799F-5DA0-4FBF-A2A7-B65BDEB3B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03" y="5577797"/>
            <a:ext cx="45253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1F75C40-780C-491C-87BC-6A3B74DBF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9058" y="5577797"/>
            <a:ext cx="915794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7.02.2021   |   </a:t>
            </a:r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A3A71661-0388-4C74-813D-CFA192A73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317" y="5577797"/>
            <a:ext cx="385762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Riikka Huhtanen-Pitkänen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1521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set kuvat" preserve="1" userDrawn="1">
  <p:cSld name="Kuvatekstilliset ku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703" y="411592"/>
            <a:ext cx="6649093" cy="979563"/>
          </a:xfrm>
        </p:spPr>
        <p:txBody>
          <a:bodyPr/>
          <a:lstStyle/>
          <a:p>
            <a:r>
              <a:rPr lang="fi-FI" noProof="0" dirty="0"/>
              <a:t>Tekstisivu kahdella kuvalla</a:t>
            </a:r>
            <a:br>
              <a:rPr lang="fi-FI" noProof="0" dirty="0"/>
            </a:br>
            <a:r>
              <a:rPr lang="fi-FI" noProof="0" dirty="0"/>
              <a:t>ja lyhyellä otsikolla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64703" y="1624551"/>
            <a:ext cx="6649093" cy="3578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15" name="Kuvan paikkamerkki 2">
            <a:extLst>
              <a:ext uri="{FF2B5EF4-FFF2-40B4-BE49-F238E27FC236}">
                <a16:creationId xmlns:a16="http://schemas.microsoft.com/office/drawing/2014/main" id="{FC94B34F-00DC-4D30-896A-91EC80CD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7900874" y="157500"/>
            <a:ext cx="3361500" cy="276094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00" b="0" i="1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marL="0" marR="0" lvl="0" indent="0" algn="ctr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900874" y="3086905"/>
            <a:ext cx="3361500" cy="2756345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00" b="0" i="1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marL="0" marR="0" lvl="0" indent="0" algn="ctr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F7012681-75A7-47D7-8444-7D3FBA4E5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03" y="5577797"/>
            <a:ext cx="45253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6" name="Päivämäärän paikkamerkki 3">
            <a:extLst>
              <a:ext uri="{FF2B5EF4-FFF2-40B4-BE49-F238E27FC236}">
                <a16:creationId xmlns:a16="http://schemas.microsoft.com/office/drawing/2014/main" id="{E0FBAD70-7499-4E1B-A701-03775CBA2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9058" y="5577797"/>
            <a:ext cx="915794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7.02.2021   |   </a:t>
            </a:r>
            <a:endParaRPr lang="fi-FI" dirty="0"/>
          </a:p>
        </p:txBody>
      </p:sp>
      <p:sp>
        <p:nvSpPr>
          <p:cNvPr id="17" name="Alatunnisteen paikkamerkki 4">
            <a:extLst>
              <a:ext uri="{FF2B5EF4-FFF2-40B4-BE49-F238E27FC236}">
                <a16:creationId xmlns:a16="http://schemas.microsoft.com/office/drawing/2014/main" id="{0AB49502-F625-40AF-9F75-9B1F2A7FD3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317" y="5577797"/>
            <a:ext cx="385762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Riikka Huhtanen-Pitkänen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272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 iso" preserve="1" userDrawn="1">
  <p:cSld name="Kuvatekstillinen 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703" y="411592"/>
            <a:ext cx="4897564" cy="979563"/>
          </a:xfrm>
        </p:spPr>
        <p:txBody>
          <a:bodyPr/>
          <a:lstStyle/>
          <a:p>
            <a:r>
              <a:rPr lang="fi-FI" noProof="0" dirty="0"/>
              <a:t>Tekstisivu isolla  kuvalla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64703" y="1624551"/>
            <a:ext cx="4897564" cy="3578050"/>
          </a:xfrm>
        </p:spPr>
        <p:txBody>
          <a:bodyPr/>
          <a:lstStyle>
            <a:lvl1pPr>
              <a:defRPr sz="1925"/>
            </a:lvl1pPr>
          </a:lstStyle>
          <a:p>
            <a:pPr lvl="0"/>
            <a:r>
              <a:rPr lang="fi-FI" dirty="0"/>
              <a:t>Kuvasivun teksti tulee tiivistää lyhyeksi.</a:t>
            </a:r>
            <a:br>
              <a:rPr lang="fi-FI" dirty="0"/>
            </a:br>
            <a:r>
              <a:rPr lang="fi-FI" dirty="0"/>
              <a:t>Käytä laadukkaita kuvia.</a:t>
            </a:r>
            <a:br>
              <a:rPr lang="fi-FI" dirty="0"/>
            </a:br>
            <a:r>
              <a:rPr lang="fi-FI" dirty="0"/>
              <a:t>Vältä tiedostokooltaan isoja kuvia, jotta esityksestä ei tule liian raskasta.</a:t>
            </a:r>
            <a:br>
              <a:rPr lang="fi-FI" dirty="0"/>
            </a:br>
            <a:r>
              <a:rPr lang="fi-FI" dirty="0"/>
              <a:t>Sivun tulee olla helposti silmäiltävissä ja teksti koon tulee olla luettavissa.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026810" y="157500"/>
            <a:ext cx="5235564" cy="568575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00" b="0" i="1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marL="0" marR="0" lvl="0" indent="0" algn="ctr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5F3AB46-DDE8-48A9-B165-54E07D0B6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03" y="5577797"/>
            <a:ext cx="45253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AA848AD-B333-42B9-B9E4-08ABFCD61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9058" y="5577797"/>
            <a:ext cx="915794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7.02.2021   |   </a:t>
            </a:r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97CFB4B-70A9-4C59-8AFC-86477E70A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317" y="5577797"/>
            <a:ext cx="385762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Riikka Huhtanen-Pitkänen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2073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68749" y="157500"/>
            <a:ext cx="11093625" cy="568575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00" b="0" i="1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marL="0" marR="0" lvl="0" indent="0" algn="ctr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3499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" preserve="1" userDrawn="1">
  <p:cSld name="Sisältö kaarevalla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704" y="411592"/>
            <a:ext cx="6077088" cy="979563"/>
          </a:xfrm>
        </p:spPr>
        <p:txBody>
          <a:bodyPr/>
          <a:lstStyle/>
          <a:p>
            <a:r>
              <a:rPr lang="en-GB" dirty="0" err="1"/>
              <a:t>Tekstisivu</a:t>
            </a:r>
            <a:r>
              <a:rPr lang="en-GB" dirty="0"/>
              <a:t> </a:t>
            </a:r>
            <a:r>
              <a:rPr lang="en-GB" dirty="0" err="1"/>
              <a:t>isolla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kaarevalla</a:t>
            </a:r>
            <a:r>
              <a:rPr lang="en-GB" dirty="0"/>
              <a:t> </a:t>
            </a:r>
            <a:r>
              <a:rPr lang="en-GB" dirty="0" err="1"/>
              <a:t>kuvalla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64704" y="1624551"/>
            <a:ext cx="6077088" cy="3578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128492" y="157500"/>
            <a:ext cx="4133882" cy="568575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6488358 h 6488358"/>
              <a:gd name="connsiteX5" fmla="*/ 0 w 4408944"/>
              <a:gd name="connsiteY5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991817 w 4408944"/>
              <a:gd name="connsiteY4" fmla="*/ 3753413 h 6488358"/>
              <a:gd name="connsiteX5" fmla="*/ 0 w 4408944"/>
              <a:gd name="connsiteY5" fmla="*/ 0 h 6488358"/>
              <a:gd name="connsiteX0" fmla="*/ 144667 w 4553611"/>
              <a:gd name="connsiteY0" fmla="*/ 0 h 6488358"/>
              <a:gd name="connsiteX1" fmla="*/ 4553611 w 4553611"/>
              <a:gd name="connsiteY1" fmla="*/ 0 h 6488358"/>
              <a:gd name="connsiteX2" fmla="*/ 4553611 w 4553611"/>
              <a:gd name="connsiteY2" fmla="*/ 6488358 h 6488358"/>
              <a:gd name="connsiteX3" fmla="*/ 1854034 w 4553611"/>
              <a:gd name="connsiteY3" fmla="*/ 6487088 h 6488358"/>
              <a:gd name="connsiteX4" fmla="*/ 1136484 w 4553611"/>
              <a:gd name="connsiteY4" fmla="*/ 3753413 h 6488358"/>
              <a:gd name="connsiteX5" fmla="*/ 144667 w 4553611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530 w 4409474"/>
              <a:gd name="connsiteY0" fmla="*/ 0 h 6488358"/>
              <a:gd name="connsiteX1" fmla="*/ 4409474 w 4409474"/>
              <a:gd name="connsiteY1" fmla="*/ 0 h 6488358"/>
              <a:gd name="connsiteX2" fmla="*/ 4409474 w 4409474"/>
              <a:gd name="connsiteY2" fmla="*/ 6488358 h 6488358"/>
              <a:gd name="connsiteX3" fmla="*/ 1709897 w 4409474"/>
              <a:gd name="connsiteY3" fmla="*/ 6487088 h 6488358"/>
              <a:gd name="connsiteX4" fmla="*/ 427197 w 4409474"/>
              <a:gd name="connsiteY4" fmla="*/ 4051863 h 6488358"/>
              <a:gd name="connsiteX5" fmla="*/ 530 w 4409474"/>
              <a:gd name="connsiteY5" fmla="*/ 0 h 648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09474" h="6488358">
                <a:moveTo>
                  <a:pt x="530" y="0"/>
                </a:moveTo>
                <a:lnTo>
                  <a:pt x="4409474" y="0"/>
                </a:lnTo>
                <a:lnTo>
                  <a:pt x="4409474" y="6488358"/>
                </a:lnTo>
                <a:lnTo>
                  <a:pt x="1709897" y="6487088"/>
                </a:lnTo>
                <a:cubicBezTo>
                  <a:pt x="1168951" y="5999514"/>
                  <a:pt x="712091" y="5133044"/>
                  <a:pt x="427197" y="4051863"/>
                </a:cubicBezTo>
                <a:cubicBezTo>
                  <a:pt x="142303" y="2970682"/>
                  <a:pt x="-10191" y="1358994"/>
                  <a:pt x="5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00" b="0" i="1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marL="0" marR="0" lvl="0" indent="0" algn="ctr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8CBE0249-DC84-4C39-89AB-E97D6F0F8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03" y="5577797"/>
            <a:ext cx="45253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71815122-4A8E-4281-87AC-8D44BE6CC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9058" y="5577797"/>
            <a:ext cx="915794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7.02.2021   |   </a:t>
            </a:r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788FD0A6-21DD-4310-9D7C-EC77DE9DF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317" y="5577797"/>
            <a:ext cx="385762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Riikka Huhtanen-Pitkänen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60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 2" preserve="1" userDrawn="1">
  <p:cSld name="Sisältö kaarevalla kuvall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704" y="411592"/>
            <a:ext cx="6077088" cy="979563"/>
          </a:xfrm>
        </p:spPr>
        <p:txBody>
          <a:bodyPr/>
          <a:lstStyle/>
          <a:p>
            <a:r>
              <a:rPr lang="en-GB" dirty="0" err="1"/>
              <a:t>Tekstisivu</a:t>
            </a:r>
            <a:r>
              <a:rPr lang="en-GB" dirty="0"/>
              <a:t> </a:t>
            </a:r>
            <a:r>
              <a:rPr lang="en-GB" dirty="0" err="1"/>
              <a:t>isolla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kaarevalla</a:t>
            </a:r>
            <a:r>
              <a:rPr lang="en-GB" dirty="0"/>
              <a:t> </a:t>
            </a:r>
            <a:r>
              <a:rPr lang="en-GB" dirty="0" err="1"/>
              <a:t>kuvalla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64704" y="1624551"/>
            <a:ext cx="6077088" cy="3578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135799" y="157500"/>
            <a:ext cx="4126576" cy="568575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00" b="0" i="1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marL="0" marR="0" lvl="0" indent="0" algn="ctr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065E56D1-9BA4-4424-AA13-FA7AB9479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03" y="5577797"/>
            <a:ext cx="45253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889983E-086F-483E-ACC1-0D3B42D4E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9058" y="5577797"/>
            <a:ext cx="915794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7.02.2021   |   </a:t>
            </a:r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C519B920-C56F-4E32-B399-E7C752AC7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317" y="5577797"/>
            <a:ext cx="385762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Riikka Huhtanen-Pitkänen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552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sältö kaarevalla kuvalla 3" preserve="1" userDrawn="1">
  <p:cSld name="Sisältö kaarevalla kuvall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60148" y="1624551"/>
            <a:ext cx="6077088" cy="3578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0148" y="411592"/>
            <a:ext cx="6077088" cy="979563"/>
          </a:xfrm>
        </p:spPr>
        <p:txBody>
          <a:bodyPr/>
          <a:lstStyle/>
          <a:p>
            <a:r>
              <a:rPr lang="fi-FI" noProof="0" dirty="0"/>
              <a:t>Tekstisivu isolla </a:t>
            </a:r>
            <a:br>
              <a:rPr lang="fi-FI" noProof="0" dirty="0"/>
            </a:br>
            <a:r>
              <a:rPr lang="fi-FI" noProof="0" dirty="0"/>
              <a:t>kaarevalla kuvalla</a:t>
            </a:r>
            <a:endParaRPr lang="fi-FI" dirty="0"/>
          </a:p>
        </p:txBody>
      </p:sp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FFA32AF2-F2A2-4E4F-9C2B-365AAAFFC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4" hasCustomPrompt="1"/>
          </p:nvPr>
        </p:nvSpPr>
        <p:spPr>
          <a:xfrm>
            <a:off x="168750" y="157500"/>
            <a:ext cx="4144469" cy="5685750"/>
          </a:xfrm>
          <a:custGeom>
            <a:avLst/>
            <a:gdLst>
              <a:gd name="connsiteX0" fmla="*/ 0 w 4430891"/>
              <a:gd name="connsiteY0" fmla="*/ 0 h 6488358"/>
              <a:gd name="connsiteX1" fmla="*/ 4430891 w 4430891"/>
              <a:gd name="connsiteY1" fmla="*/ 0 h 6488358"/>
              <a:gd name="connsiteX2" fmla="*/ 4430891 w 4430891"/>
              <a:gd name="connsiteY2" fmla="*/ 6488358 h 6488358"/>
              <a:gd name="connsiteX3" fmla="*/ 0 w 4430891"/>
              <a:gd name="connsiteY3" fmla="*/ 6488358 h 6488358"/>
              <a:gd name="connsiteX4" fmla="*/ 0 w 4430891"/>
              <a:gd name="connsiteY4" fmla="*/ 0 h 6488358"/>
              <a:gd name="connsiteX0" fmla="*/ 0 w 4430891"/>
              <a:gd name="connsiteY0" fmla="*/ 2986 h 6491344"/>
              <a:gd name="connsiteX1" fmla="*/ 2727596 w 4430891"/>
              <a:gd name="connsiteY1" fmla="*/ 0 h 6491344"/>
              <a:gd name="connsiteX2" fmla="*/ 4430891 w 4430891"/>
              <a:gd name="connsiteY2" fmla="*/ 2986 h 6491344"/>
              <a:gd name="connsiteX3" fmla="*/ 4430891 w 4430891"/>
              <a:gd name="connsiteY3" fmla="*/ 6491344 h 6491344"/>
              <a:gd name="connsiteX4" fmla="*/ 0 w 4430891"/>
              <a:gd name="connsiteY4" fmla="*/ 6491344 h 6491344"/>
              <a:gd name="connsiteX5" fmla="*/ 0 w 4430891"/>
              <a:gd name="connsiteY5" fmla="*/ 2986 h 6491344"/>
              <a:gd name="connsiteX0" fmla="*/ 0 w 4831678"/>
              <a:gd name="connsiteY0" fmla="*/ 481615 h 6969973"/>
              <a:gd name="connsiteX1" fmla="*/ 2727596 w 4831678"/>
              <a:gd name="connsiteY1" fmla="*/ 478629 h 6969973"/>
              <a:gd name="connsiteX2" fmla="*/ 4430891 w 4831678"/>
              <a:gd name="connsiteY2" fmla="*/ 481615 h 6969973"/>
              <a:gd name="connsiteX3" fmla="*/ 4430891 w 4831678"/>
              <a:gd name="connsiteY3" fmla="*/ 6969973 h 6969973"/>
              <a:gd name="connsiteX4" fmla="*/ 0 w 4831678"/>
              <a:gd name="connsiteY4" fmla="*/ 6969973 h 6969973"/>
              <a:gd name="connsiteX5" fmla="*/ 0 w 4831678"/>
              <a:gd name="connsiteY5" fmla="*/ 481615 h 6969973"/>
              <a:gd name="connsiteX0" fmla="*/ 0 w 4706556"/>
              <a:gd name="connsiteY0" fmla="*/ 2986 h 6491344"/>
              <a:gd name="connsiteX1" fmla="*/ 2727596 w 4706556"/>
              <a:gd name="connsiteY1" fmla="*/ 0 h 6491344"/>
              <a:gd name="connsiteX2" fmla="*/ 3937832 w 4706556"/>
              <a:gd name="connsiteY2" fmla="*/ 2217269 h 6491344"/>
              <a:gd name="connsiteX3" fmla="*/ 4430891 w 4706556"/>
              <a:gd name="connsiteY3" fmla="*/ 6491344 h 6491344"/>
              <a:gd name="connsiteX4" fmla="*/ 0 w 4706556"/>
              <a:gd name="connsiteY4" fmla="*/ 6491344 h 6491344"/>
              <a:gd name="connsiteX5" fmla="*/ 0 w 4706556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31482" h="6491344">
                <a:moveTo>
                  <a:pt x="0" y="2986"/>
                </a:moveTo>
                <a:lnTo>
                  <a:pt x="2727596" y="0"/>
                </a:lnTo>
                <a:cubicBezTo>
                  <a:pt x="3107490" y="349624"/>
                  <a:pt x="3613608" y="1148825"/>
                  <a:pt x="3937832" y="2217269"/>
                </a:cubicBezTo>
                <a:cubicBezTo>
                  <a:pt x="4262056" y="3285713"/>
                  <a:pt x="4443231" y="4809316"/>
                  <a:pt x="4430891" y="6491344"/>
                </a:cubicBezTo>
                <a:lnTo>
                  <a:pt x="0" y="6491344"/>
                </a:lnTo>
                <a:lnTo>
                  <a:pt x="0" y="298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00" b="0" i="1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marL="0" marR="0" lvl="0" indent="0" algn="ctr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63651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3517799"/>
            <a:ext cx="11092868" cy="2332933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157500"/>
            <a:ext cx="11092868" cy="4249792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923" y="1329505"/>
            <a:ext cx="7052936" cy="1733060"/>
          </a:xfrm>
        </p:spPr>
        <p:txBody>
          <a:bodyPr anchor="ctr" anchorCtr="0"/>
          <a:lstStyle>
            <a:lvl1pPr>
              <a:lnSpc>
                <a:spcPct val="95000"/>
              </a:lnSpc>
              <a:defRPr sz="35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66467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1496021"/>
            <a:ext cx="9858375" cy="2496145"/>
          </a:xfrm>
        </p:spPr>
        <p:txBody>
          <a:bodyPr anchor="b"/>
          <a:lstStyle>
            <a:lvl1pPr>
              <a:defRPr sz="525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4015780"/>
            <a:ext cx="9858375" cy="1312664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00050" indent="0">
              <a:buNone/>
              <a:defRPr sz="1750">
                <a:solidFill>
                  <a:schemeClr val="tx1">
                    <a:tint val="75000"/>
                  </a:schemeClr>
                </a:solidFill>
              </a:defRPr>
            </a:lvl2pPr>
            <a:lvl3pPr marL="8001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2001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600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0002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4003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8003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29499-F8EB-4AF2-BD3A-5BB98392A3C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4924-7DC1-4105-A29F-500DDBB2DB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95234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2" preserve="1" userDrawn="1">
  <p:cSld name="Osan ylätunnis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3517799"/>
            <a:ext cx="11094695" cy="2332933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B6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157500"/>
            <a:ext cx="11094695" cy="4249792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923" y="1329505"/>
            <a:ext cx="7052936" cy="1733060"/>
          </a:xfrm>
        </p:spPr>
        <p:txBody>
          <a:bodyPr anchor="ctr" anchorCtr="0"/>
          <a:lstStyle>
            <a:lvl1pPr>
              <a:lnSpc>
                <a:spcPct val="95000"/>
              </a:lnSpc>
              <a:defRPr sz="35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21478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3" preserve="1" userDrawn="1">
  <p:cSld name="Osan ylätunnis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3517799"/>
            <a:ext cx="11094695" cy="2332933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157500"/>
            <a:ext cx="11094695" cy="4249792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923" y="1329505"/>
            <a:ext cx="7052936" cy="1733060"/>
          </a:xfrm>
        </p:spPr>
        <p:txBody>
          <a:bodyPr anchor="ctr" anchorCtr="0"/>
          <a:lstStyle>
            <a:lvl1pPr>
              <a:lnSpc>
                <a:spcPct val="95000"/>
              </a:lnSpc>
              <a:defRPr sz="35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98073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4" preserve="1" userDrawn="1">
  <p:cSld name="Osan ylätunnis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67468" y="157501"/>
            <a:ext cx="11094695" cy="567713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5770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575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8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575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923" y="1329505"/>
            <a:ext cx="7052936" cy="1733060"/>
          </a:xfrm>
        </p:spPr>
        <p:txBody>
          <a:bodyPr anchor="ctr" anchorCtr="0"/>
          <a:lstStyle>
            <a:lvl1pPr>
              <a:lnSpc>
                <a:spcPct val="95000"/>
              </a:lnSpc>
              <a:defRPr sz="35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45296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5" preserve="1" userDrawn="1">
  <p:cSld name="Osan ylätunnis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67468" y="157501"/>
            <a:ext cx="11094695" cy="567713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B6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575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81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575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923" y="1329505"/>
            <a:ext cx="7052936" cy="1733060"/>
          </a:xfrm>
        </p:spPr>
        <p:txBody>
          <a:bodyPr anchor="ctr" anchorCtr="0"/>
          <a:lstStyle>
            <a:lvl1pPr>
              <a:lnSpc>
                <a:spcPct val="95000"/>
              </a:lnSpc>
              <a:defRPr sz="35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55253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6" preserve="1" userDrawn="1">
  <p:cSld name="Osan ylätunnist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90CE7767-6758-4913-9796-391DDD99B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3467536"/>
            <a:ext cx="11094695" cy="2367103"/>
          </a:xfrm>
          <a:custGeom>
            <a:avLst/>
            <a:gdLst>
              <a:gd name="T0" fmla="*/ 0 w 32870"/>
              <a:gd name="T1" fmla="*/ 2226 h 7510"/>
              <a:gd name="T2" fmla="*/ 0 w 32870"/>
              <a:gd name="T3" fmla="*/ 7510 h 7510"/>
              <a:gd name="T4" fmla="*/ 14422 w 32870"/>
              <a:gd name="T5" fmla="*/ 4695 h 7510"/>
              <a:gd name="T6" fmla="*/ 32870 w 32870"/>
              <a:gd name="T7" fmla="*/ 4690 h 7510"/>
              <a:gd name="T8" fmla="*/ 32870 w 32870"/>
              <a:gd name="T9" fmla="*/ 0 h 7510"/>
              <a:gd name="T10" fmla="*/ 13779 w 32870"/>
              <a:gd name="T11" fmla="*/ 16 h 7510"/>
              <a:gd name="T12" fmla="*/ 0 w 32870"/>
              <a:gd name="T13" fmla="*/ 2226 h 7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510">
                <a:moveTo>
                  <a:pt x="0" y="2226"/>
                </a:moveTo>
                <a:lnTo>
                  <a:pt x="0" y="7510"/>
                </a:lnTo>
                <a:cubicBezTo>
                  <a:pt x="4241" y="5081"/>
                  <a:pt x="10659" y="4690"/>
                  <a:pt x="14422" y="4695"/>
                </a:cubicBezTo>
                <a:cubicBezTo>
                  <a:pt x="15294" y="4696"/>
                  <a:pt x="23963" y="4693"/>
                  <a:pt x="32870" y="469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C7A82CFE-FC2A-469E-AAFA-303040F09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157500"/>
            <a:ext cx="11094695" cy="4053505"/>
          </a:xfrm>
          <a:custGeom>
            <a:avLst/>
            <a:gdLst>
              <a:gd name="T0" fmla="*/ 0 w 32870"/>
              <a:gd name="T1" fmla="*/ 0 h 12864"/>
              <a:gd name="T2" fmla="*/ 0 w 32870"/>
              <a:gd name="T3" fmla="*/ 12864 h 12864"/>
              <a:gd name="T4" fmla="*/ 13779 w 32870"/>
              <a:gd name="T5" fmla="*/ 10654 h 12864"/>
              <a:gd name="T6" fmla="*/ 32870 w 32870"/>
              <a:gd name="T7" fmla="*/ 10638 h 12864"/>
              <a:gd name="T8" fmla="*/ 32870 w 32870"/>
              <a:gd name="T9" fmla="*/ 0 h 12864"/>
              <a:gd name="T10" fmla="*/ 0 w 32870"/>
              <a:gd name="T11" fmla="*/ 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2864">
                <a:moveTo>
                  <a:pt x="0" y="0"/>
                </a:move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923" y="1329505"/>
            <a:ext cx="7052936" cy="1733060"/>
          </a:xfrm>
        </p:spPr>
        <p:txBody>
          <a:bodyPr anchor="ctr" anchorCtr="0"/>
          <a:lstStyle>
            <a:lvl1pPr>
              <a:lnSpc>
                <a:spcPct val="95000"/>
              </a:lnSpc>
              <a:defRPr sz="35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19033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" preserve="1" userDrawn="1">
  <p:cSld name="Osan ylätunniste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9">
            <a:extLst>
              <a:ext uri="{FF2B5EF4-FFF2-40B4-BE49-F238E27FC236}">
                <a16:creationId xmlns:a16="http://schemas.microsoft.com/office/drawing/2014/main" id="{14FF7E8B-4CDF-4CAC-83E6-4DFDE038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68750" y="157500"/>
            <a:ext cx="8572500" cy="568575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923" y="2145370"/>
            <a:ext cx="6046974" cy="1733060"/>
          </a:xfrm>
        </p:spPr>
        <p:txBody>
          <a:bodyPr anchor="ctr" anchorCtr="0"/>
          <a:lstStyle>
            <a:lvl1pPr>
              <a:lnSpc>
                <a:spcPct val="95000"/>
              </a:lnSpc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Kuvallinen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väliotsikkosivu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jäsentämiseen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126749" y="157500"/>
            <a:ext cx="4135063" cy="568575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00" b="0" i="1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marL="0" marR="0" lvl="0" indent="0" algn="ctr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77506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2" preserve="1" userDrawn="1">
  <p:cSld name="Osan ylätunniste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86227721-48B2-43B3-8526-34B0C73A1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68750" y="157500"/>
            <a:ext cx="8572500" cy="568575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923" y="2145370"/>
            <a:ext cx="6046974" cy="1733060"/>
          </a:xfrm>
        </p:spPr>
        <p:txBody>
          <a:bodyPr anchor="ctr" anchorCtr="0"/>
          <a:lstStyle>
            <a:lvl1pPr>
              <a:lnSpc>
                <a:spcPct val="95000"/>
              </a:lnSpc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Kuvallinen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väliotsikkosivu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jäsentämiseen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128000" y="157500"/>
            <a:ext cx="4135063" cy="568575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00" b="0" i="1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marL="0" marR="0" lvl="0" indent="0" algn="ctr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50433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3" preserve="1" userDrawn="1">
  <p:cSld name="Osan ylätunniste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F4B276F3-D064-4656-A9E4-A4F6D1ABB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68750" y="157500"/>
            <a:ext cx="8572500" cy="568575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923" y="2145370"/>
            <a:ext cx="6046974" cy="1733060"/>
          </a:xfrm>
        </p:spPr>
        <p:txBody>
          <a:bodyPr anchor="ctr" anchorCtr="0"/>
          <a:lstStyle>
            <a:lvl1pPr>
              <a:lnSpc>
                <a:spcPct val="95000"/>
              </a:lnSpc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Kuvallinen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väliotsikkosivu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jäsentämiseen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128000" y="157500"/>
            <a:ext cx="4135063" cy="568575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00" b="0" i="1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pPr marL="0" marR="0" lvl="0" indent="0" algn="ctr" defTabSz="800100" rtl="0" eaLnBrk="1" fontAlgn="auto" latinLnBrk="0" hangingPunct="1">
              <a:lnSpc>
                <a:spcPct val="100000"/>
              </a:lnSpc>
              <a:spcBef>
                <a:spcPts val="875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10574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4B3679A-A389-400D-A744-C43C2270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EF9C706D-5C6A-42FA-B522-02CB8028F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03" y="5577797"/>
            <a:ext cx="45253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08CEC9F-7456-473A-8F4A-6918F37BC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9058" y="5577797"/>
            <a:ext cx="915794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7.02.2021   |   </a:t>
            </a:r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9A5411A7-57B3-491D-9820-EBA16DCC4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317" y="5577797"/>
            <a:ext cx="385762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Riikka Huhtanen-Pitkänen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688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B941E6F-111D-4022-8CFD-1CC1B2ADB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03" y="5577797"/>
            <a:ext cx="45253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3A4A4694-9735-4EF6-8D9E-9C60AE285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9058" y="5577797"/>
            <a:ext cx="915794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7.02.2021   |   </a:t>
            </a:r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78F21DE0-9EC0-4B8E-AE3C-CC8F7C9E3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317" y="5577797"/>
            <a:ext cx="385762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Riikka Huhtanen-Pitkänen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752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1597422"/>
            <a:ext cx="4857750" cy="380742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1597422"/>
            <a:ext cx="4857750" cy="380742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29499-F8EB-4AF2-BD3A-5BB98392A3C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4924-7DC1-4105-A29F-500DDBB2DB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03248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" type="title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157500"/>
            <a:ext cx="11094695" cy="4059653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  <a:gd name="connsiteX0" fmla="*/ 32870 w 32870"/>
              <a:gd name="connsiteY0" fmla="*/ 11160 h 13093"/>
              <a:gd name="connsiteX1" fmla="*/ 32870 w 32870"/>
              <a:gd name="connsiteY1" fmla="*/ 0 h 13093"/>
              <a:gd name="connsiteX2" fmla="*/ 11591 w 32870"/>
              <a:gd name="connsiteY2" fmla="*/ 0 h 13093"/>
              <a:gd name="connsiteX3" fmla="*/ 0 w 32870"/>
              <a:gd name="connsiteY3" fmla="*/ 4209 h 13093"/>
              <a:gd name="connsiteX4" fmla="*/ 0 w 32870"/>
              <a:gd name="connsiteY4" fmla="*/ 12864 h 13093"/>
              <a:gd name="connsiteX5" fmla="*/ 32870 w 32870"/>
              <a:gd name="connsiteY5" fmla="*/ 10638 h 13093"/>
              <a:gd name="connsiteX6" fmla="*/ 32870 w 32870"/>
              <a:gd name="connsiteY6" fmla="*/ 11160 h 13093"/>
              <a:gd name="connsiteX0" fmla="*/ 32870 w 32870"/>
              <a:gd name="connsiteY0" fmla="*/ 11160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6" fmla="*/ 32870 w 32870"/>
              <a:gd name="connsiteY6" fmla="*/ 11160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864">
                <a:moveTo>
                  <a:pt x="32870" y="10638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65" y="12881"/>
                  <a:pt x="32861" y="10626"/>
                  <a:pt x="32870" y="10638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3514467"/>
            <a:ext cx="11094695" cy="2328783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24639" y="1536191"/>
            <a:ext cx="7680960" cy="1024558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15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Loppunosto</a:t>
            </a:r>
            <a:r>
              <a:rPr lang="en-GB" dirty="0"/>
              <a:t> / </a:t>
            </a:r>
            <a:r>
              <a:rPr lang="en-GB" dirty="0" err="1"/>
              <a:t>kehoitus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24639" y="3828478"/>
            <a:ext cx="7680960" cy="780098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00050" indent="0" algn="ctr">
              <a:buNone/>
              <a:defRPr sz="1750"/>
            </a:lvl2pPr>
            <a:lvl3pPr marL="800100" indent="0" algn="ctr">
              <a:buNone/>
              <a:defRPr sz="1575"/>
            </a:lvl3pPr>
            <a:lvl4pPr marL="1200150" indent="0" algn="ctr">
              <a:buNone/>
              <a:defRPr sz="1400"/>
            </a:lvl4pPr>
            <a:lvl5pPr marL="1600200" indent="0" algn="ctr">
              <a:buNone/>
              <a:defRPr sz="1400"/>
            </a:lvl5pPr>
            <a:lvl6pPr marL="2000250" indent="0" algn="ctr">
              <a:buNone/>
              <a:defRPr sz="1400"/>
            </a:lvl6pPr>
            <a:lvl7pPr marL="2400300" indent="0" algn="ctr">
              <a:buNone/>
              <a:defRPr sz="1400"/>
            </a:lvl7pPr>
            <a:lvl8pPr marL="2800350" indent="0" algn="ctr">
              <a:buNone/>
              <a:defRPr sz="1400"/>
            </a:lvl8pPr>
            <a:lvl9pPr marL="3200400" indent="0" algn="ctr">
              <a:buNone/>
              <a:defRPr sz="1400"/>
            </a:lvl9pPr>
          </a:lstStyle>
          <a:p>
            <a:r>
              <a:rPr lang="fi-FI" dirty="0"/>
              <a:t>Esittäjän sähköpostiosoite, tasaus oikeaan reunaan</a:t>
            </a:r>
            <a:br>
              <a:rPr lang="fi-FI" dirty="0"/>
            </a:br>
            <a:r>
              <a:rPr lang="fi-FI" dirty="0"/>
              <a:t>Toinen rivi tarvittaessa</a:t>
            </a:r>
            <a:br>
              <a:rPr lang="fi-FI" dirty="0"/>
            </a:br>
            <a:r>
              <a:rPr lang="fi-FI" dirty="0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92" y="396668"/>
            <a:ext cx="2380302" cy="57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25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2" type="title" preserve="1">
  <p:cSld name="Lop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7">
            <a:extLst>
              <a:ext uri="{FF2B5EF4-FFF2-40B4-BE49-F238E27FC236}">
                <a16:creationId xmlns:a16="http://schemas.microsoft.com/office/drawing/2014/main" id="{EB983361-D7DC-4F8A-A98B-CCC6C2C2A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157500"/>
            <a:ext cx="11092868" cy="4089772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  <a:gd name="connsiteX0" fmla="*/ 0 w 32870"/>
              <a:gd name="connsiteY0" fmla="*/ 4209 h 13212"/>
              <a:gd name="connsiteX1" fmla="*/ 0 w 32870"/>
              <a:gd name="connsiteY1" fmla="*/ 12980 h 13212"/>
              <a:gd name="connsiteX2" fmla="*/ 32870 w 32870"/>
              <a:gd name="connsiteY2" fmla="*/ 9751 h 13212"/>
              <a:gd name="connsiteX3" fmla="*/ 32870 w 32870"/>
              <a:gd name="connsiteY3" fmla="*/ 0 h 13212"/>
              <a:gd name="connsiteX4" fmla="*/ 11591 w 32870"/>
              <a:gd name="connsiteY4" fmla="*/ 0 h 13212"/>
              <a:gd name="connsiteX5" fmla="*/ 0 w 32870"/>
              <a:gd name="connsiteY5" fmla="*/ 4209 h 13212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-29" y="12959"/>
                  <a:pt x="32843" y="9745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8425028E-4F6B-423C-8786-AC5A436EB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3229015"/>
            <a:ext cx="11092868" cy="2613995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8296">
                <a:moveTo>
                  <a:pt x="0" y="3229"/>
                </a:moveTo>
                <a:lnTo>
                  <a:pt x="0" y="8296"/>
                </a:lnTo>
                <a:cubicBezTo>
                  <a:pt x="3928" y="4574"/>
                  <a:pt x="11978" y="4035"/>
                  <a:pt x="16387" y="4042"/>
                </a:cubicBezTo>
                <a:cubicBezTo>
                  <a:pt x="17194" y="4043"/>
                  <a:pt x="24691" y="4041"/>
                  <a:pt x="32870" y="4037"/>
                </a:cubicBezTo>
                <a:lnTo>
                  <a:pt x="32870" y="0"/>
                </a:lnTo>
                <a:cubicBezTo>
                  <a:pt x="24550" y="3"/>
                  <a:pt x="16871" y="7"/>
                  <a:pt x="15744" y="14"/>
                </a:cubicBezTo>
                <a:cubicBezTo>
                  <a:pt x="8177" y="64"/>
                  <a:pt x="3166" y="1290"/>
                  <a:pt x="0" y="3229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24639" y="985750"/>
            <a:ext cx="7680960" cy="1238528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15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Loppunosto</a:t>
            </a:r>
            <a:r>
              <a:rPr lang="en-GB" dirty="0"/>
              <a:t> / </a:t>
            </a:r>
            <a:r>
              <a:rPr lang="en-GB" dirty="0" err="1"/>
              <a:t>kehoitus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24639" y="4828603"/>
            <a:ext cx="7680960" cy="780098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00050" indent="0" algn="ctr">
              <a:buNone/>
              <a:defRPr sz="1750"/>
            </a:lvl2pPr>
            <a:lvl3pPr marL="800100" indent="0" algn="ctr">
              <a:buNone/>
              <a:defRPr sz="1575"/>
            </a:lvl3pPr>
            <a:lvl4pPr marL="1200150" indent="0" algn="ctr">
              <a:buNone/>
              <a:defRPr sz="1400"/>
            </a:lvl4pPr>
            <a:lvl5pPr marL="1600200" indent="0" algn="ctr">
              <a:buNone/>
              <a:defRPr sz="1400"/>
            </a:lvl5pPr>
            <a:lvl6pPr marL="2000250" indent="0" algn="ctr">
              <a:buNone/>
              <a:defRPr sz="1400"/>
            </a:lvl6pPr>
            <a:lvl7pPr marL="2400300" indent="0" algn="ctr">
              <a:buNone/>
              <a:defRPr sz="1400"/>
            </a:lvl7pPr>
            <a:lvl8pPr marL="2800350" indent="0" algn="ctr">
              <a:buNone/>
              <a:defRPr sz="1400"/>
            </a:lvl8pPr>
            <a:lvl9pPr marL="3200400" indent="0" algn="ctr">
              <a:buNone/>
              <a:defRPr sz="1400"/>
            </a:lvl9pPr>
          </a:lstStyle>
          <a:p>
            <a:r>
              <a:rPr lang="fi-FI" dirty="0"/>
              <a:t>Esittäjän sähköpostiosoite, tasaus oikeaan reunaan</a:t>
            </a:r>
            <a:br>
              <a:rPr lang="fi-FI" dirty="0"/>
            </a:br>
            <a:r>
              <a:rPr lang="fi-FI" dirty="0"/>
              <a:t>Toinen rivi tarvittaessa</a:t>
            </a:r>
            <a:br>
              <a:rPr lang="fi-FI" dirty="0"/>
            </a:br>
            <a:r>
              <a:rPr lang="fi-FI" dirty="0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92" y="396668"/>
            <a:ext cx="2380302" cy="57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97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3" type="title" preserve="1">
  <p:cSld name="Lopetu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9">
            <a:extLst>
              <a:ext uri="{FF2B5EF4-FFF2-40B4-BE49-F238E27FC236}">
                <a16:creationId xmlns:a16="http://schemas.microsoft.com/office/drawing/2014/main" id="{2F879CE6-F58E-498F-BFF8-897875D76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961069"/>
            <a:ext cx="11092868" cy="3682960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-29" y="11700"/>
                  <a:pt x="32880" y="4689"/>
                  <a:pt x="32870" y="4650"/>
                </a:cubicBezTo>
                <a:lnTo>
                  <a:pt x="32870" y="0"/>
                </a:lnTo>
                <a:lnTo>
                  <a:pt x="18389" y="20"/>
                </a:ln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13" name="Freeform 18">
            <a:extLst>
              <a:ext uri="{FF2B5EF4-FFF2-40B4-BE49-F238E27FC236}">
                <a16:creationId xmlns:a16="http://schemas.microsoft.com/office/drawing/2014/main" id="{3308B19E-C811-4A25-A76E-FD76B06ED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67468" y="961068"/>
            <a:ext cx="11092868" cy="4889663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5500">
                <a:moveTo>
                  <a:pt x="32870" y="15500"/>
                </a:moveTo>
                <a:lnTo>
                  <a:pt x="32870" y="0"/>
                </a:lnTo>
                <a:lnTo>
                  <a:pt x="32870" y="0"/>
                </a:lnTo>
                <a:lnTo>
                  <a:pt x="32870" y="4650"/>
                </a:lnTo>
                <a:cubicBezTo>
                  <a:pt x="28166" y="4655"/>
                  <a:pt x="20406" y="4664"/>
                  <a:pt x="19067" y="4661"/>
                </a:cubicBezTo>
                <a:cubicBezTo>
                  <a:pt x="13563" y="4653"/>
                  <a:pt x="2671" y="5450"/>
                  <a:pt x="0" y="11678"/>
                </a:cubicBezTo>
                <a:lnTo>
                  <a:pt x="0" y="15500"/>
                </a:lnTo>
                <a:lnTo>
                  <a:pt x="32870" y="1550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010" tIns="40005" rIns="80010" bIns="40005" numCol="1" anchor="t" anchorCtr="0" compatLnSpc="1">
            <a:prstTxWarp prst="textNoShape">
              <a:avLst/>
            </a:prstTxWarp>
          </a:bodyPr>
          <a:lstStyle/>
          <a:p>
            <a:endParaRPr lang="fi-FI" sz="1575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24639" y="3000374"/>
            <a:ext cx="7680960" cy="98455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15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Loppunosto</a:t>
            </a:r>
            <a:r>
              <a:rPr lang="en-GB" dirty="0"/>
              <a:t> / </a:t>
            </a:r>
            <a:r>
              <a:rPr lang="en-GB" dirty="0" err="1"/>
              <a:t>kehoitus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24639" y="4464558"/>
            <a:ext cx="7680960" cy="780098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00050" indent="0" algn="ctr">
              <a:buNone/>
              <a:defRPr sz="1750"/>
            </a:lvl2pPr>
            <a:lvl3pPr marL="800100" indent="0" algn="ctr">
              <a:buNone/>
              <a:defRPr sz="1575"/>
            </a:lvl3pPr>
            <a:lvl4pPr marL="1200150" indent="0" algn="ctr">
              <a:buNone/>
              <a:defRPr sz="1400"/>
            </a:lvl4pPr>
            <a:lvl5pPr marL="1600200" indent="0" algn="ctr">
              <a:buNone/>
              <a:defRPr sz="1400"/>
            </a:lvl5pPr>
            <a:lvl6pPr marL="2000250" indent="0" algn="ctr">
              <a:buNone/>
              <a:defRPr sz="1400"/>
            </a:lvl6pPr>
            <a:lvl7pPr marL="2400300" indent="0" algn="ctr">
              <a:buNone/>
              <a:defRPr sz="1400"/>
            </a:lvl7pPr>
            <a:lvl8pPr marL="2800350" indent="0" algn="ctr">
              <a:buNone/>
              <a:defRPr sz="1400"/>
            </a:lvl8pPr>
            <a:lvl9pPr marL="3200400" indent="0" algn="ctr">
              <a:buNone/>
              <a:defRPr sz="1400"/>
            </a:lvl9pPr>
          </a:lstStyle>
          <a:p>
            <a:r>
              <a:rPr lang="fi-FI" dirty="0"/>
              <a:t>Esittäjän sähköpostiosoite, tasaus oikeaan reunaan</a:t>
            </a:r>
            <a:br>
              <a:rPr lang="fi-FI" dirty="0"/>
            </a:br>
            <a:r>
              <a:rPr lang="fi-FI" dirty="0"/>
              <a:t>Toinen rivi tarvittaessa</a:t>
            </a:r>
            <a:br>
              <a:rPr lang="fi-FI" dirty="0"/>
            </a:br>
            <a:r>
              <a:rPr lang="fi-FI" dirty="0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92" y="396668"/>
            <a:ext cx="2380302" cy="57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08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319485"/>
            <a:ext cx="9858375" cy="1159868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1471018"/>
            <a:ext cx="4835425" cy="72092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50" indent="0">
              <a:buNone/>
              <a:defRPr sz="1750" b="1"/>
            </a:lvl2pPr>
            <a:lvl3pPr marL="800100" indent="0">
              <a:buNone/>
              <a:defRPr sz="1575" b="1"/>
            </a:lvl3pPr>
            <a:lvl4pPr marL="1200150" indent="0">
              <a:buNone/>
              <a:defRPr sz="1400" b="1"/>
            </a:lvl4pPr>
            <a:lvl5pPr marL="1600200" indent="0">
              <a:buNone/>
              <a:defRPr sz="1400" b="1"/>
            </a:lvl5pPr>
            <a:lvl6pPr marL="2000250" indent="0">
              <a:buNone/>
              <a:defRPr sz="1400" b="1"/>
            </a:lvl6pPr>
            <a:lvl7pPr marL="2400300" indent="0">
              <a:buNone/>
              <a:defRPr sz="1400" b="1"/>
            </a:lvl7pPr>
            <a:lvl8pPr marL="2800350" indent="0">
              <a:buNone/>
              <a:defRPr sz="1400" b="1"/>
            </a:lvl8pPr>
            <a:lvl9pPr marL="3200400" indent="0">
              <a:buNone/>
              <a:defRPr sz="14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2191940"/>
            <a:ext cx="4835425" cy="322401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1471018"/>
            <a:ext cx="4859239" cy="72092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50" indent="0">
              <a:buNone/>
              <a:defRPr sz="1750" b="1"/>
            </a:lvl2pPr>
            <a:lvl3pPr marL="800100" indent="0">
              <a:buNone/>
              <a:defRPr sz="1575" b="1"/>
            </a:lvl3pPr>
            <a:lvl4pPr marL="1200150" indent="0">
              <a:buNone/>
              <a:defRPr sz="1400" b="1"/>
            </a:lvl4pPr>
            <a:lvl5pPr marL="1600200" indent="0">
              <a:buNone/>
              <a:defRPr sz="1400" b="1"/>
            </a:lvl5pPr>
            <a:lvl6pPr marL="2000250" indent="0">
              <a:buNone/>
              <a:defRPr sz="1400" b="1"/>
            </a:lvl6pPr>
            <a:lvl7pPr marL="2400300" indent="0">
              <a:buNone/>
              <a:defRPr sz="1400" b="1"/>
            </a:lvl7pPr>
            <a:lvl8pPr marL="2800350" indent="0">
              <a:buNone/>
              <a:defRPr sz="1400" b="1"/>
            </a:lvl8pPr>
            <a:lvl9pPr marL="3200400" indent="0">
              <a:buNone/>
              <a:defRPr sz="14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2191940"/>
            <a:ext cx="4859239" cy="322401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29499-F8EB-4AF2-BD3A-5BB98392A3C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4924-7DC1-4105-A29F-500DDBB2DB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26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29499-F8EB-4AF2-BD3A-5BB98392A3C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4924-7DC1-4105-A29F-500DDBB2DB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132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29499-F8EB-4AF2-BD3A-5BB98392A3C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4924-7DC1-4105-A29F-500DDBB2DB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9149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400050"/>
            <a:ext cx="3686472" cy="1400175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863997"/>
            <a:ext cx="5786438" cy="4264422"/>
          </a:xfrm>
        </p:spPr>
        <p:txBody>
          <a:bodyPr/>
          <a:lstStyle>
            <a:lvl1pPr>
              <a:defRPr sz="2800"/>
            </a:lvl1pPr>
            <a:lvl2pPr>
              <a:defRPr sz="2450"/>
            </a:lvl2pPr>
            <a:lvl3pPr>
              <a:defRPr sz="2100"/>
            </a:lvl3pPr>
            <a:lvl4pPr>
              <a:defRPr sz="1750"/>
            </a:lvl4pPr>
            <a:lvl5pPr>
              <a:defRPr sz="1750"/>
            </a:lvl5pPr>
            <a:lvl6pPr>
              <a:defRPr sz="1750"/>
            </a:lvl6pPr>
            <a:lvl7pPr>
              <a:defRPr sz="1750"/>
            </a:lvl7pPr>
            <a:lvl8pPr>
              <a:defRPr sz="1750"/>
            </a:lvl8pPr>
            <a:lvl9pPr>
              <a:defRPr sz="17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800225"/>
            <a:ext cx="3686472" cy="3335140"/>
          </a:xfrm>
        </p:spPr>
        <p:txBody>
          <a:bodyPr/>
          <a:lstStyle>
            <a:lvl1pPr marL="0" indent="0">
              <a:buNone/>
              <a:defRPr sz="1400"/>
            </a:lvl1pPr>
            <a:lvl2pPr marL="400050" indent="0">
              <a:buNone/>
              <a:defRPr sz="1225"/>
            </a:lvl2pPr>
            <a:lvl3pPr marL="800100" indent="0">
              <a:buNone/>
              <a:defRPr sz="1050"/>
            </a:lvl3pPr>
            <a:lvl4pPr marL="1200150" indent="0">
              <a:buNone/>
              <a:defRPr sz="875"/>
            </a:lvl4pPr>
            <a:lvl5pPr marL="1600200" indent="0">
              <a:buNone/>
              <a:defRPr sz="875"/>
            </a:lvl5pPr>
            <a:lvl6pPr marL="2000250" indent="0">
              <a:buNone/>
              <a:defRPr sz="875"/>
            </a:lvl6pPr>
            <a:lvl7pPr marL="2400300" indent="0">
              <a:buNone/>
              <a:defRPr sz="875"/>
            </a:lvl7pPr>
            <a:lvl8pPr marL="2800350" indent="0">
              <a:buNone/>
              <a:defRPr sz="875"/>
            </a:lvl8pPr>
            <a:lvl9pPr marL="3200400" indent="0">
              <a:buNone/>
              <a:defRPr sz="875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29499-F8EB-4AF2-BD3A-5BB98392A3C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4924-7DC1-4105-A29F-500DDBB2DB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6093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400050"/>
            <a:ext cx="3686472" cy="1400175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863997"/>
            <a:ext cx="5786438" cy="4264422"/>
          </a:xfrm>
        </p:spPr>
        <p:txBody>
          <a:bodyPr anchor="t"/>
          <a:lstStyle>
            <a:lvl1pPr marL="0" indent="0">
              <a:buNone/>
              <a:defRPr sz="2800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800225"/>
            <a:ext cx="3686472" cy="3335140"/>
          </a:xfrm>
        </p:spPr>
        <p:txBody>
          <a:bodyPr/>
          <a:lstStyle>
            <a:lvl1pPr marL="0" indent="0">
              <a:buNone/>
              <a:defRPr sz="1400"/>
            </a:lvl1pPr>
            <a:lvl2pPr marL="400050" indent="0">
              <a:buNone/>
              <a:defRPr sz="1225"/>
            </a:lvl2pPr>
            <a:lvl3pPr marL="800100" indent="0">
              <a:buNone/>
              <a:defRPr sz="1050"/>
            </a:lvl3pPr>
            <a:lvl4pPr marL="1200150" indent="0">
              <a:buNone/>
              <a:defRPr sz="875"/>
            </a:lvl4pPr>
            <a:lvl5pPr marL="1600200" indent="0">
              <a:buNone/>
              <a:defRPr sz="875"/>
            </a:lvl5pPr>
            <a:lvl6pPr marL="2000250" indent="0">
              <a:buNone/>
              <a:defRPr sz="875"/>
            </a:lvl6pPr>
            <a:lvl7pPr marL="2400300" indent="0">
              <a:buNone/>
              <a:defRPr sz="875"/>
            </a:lvl7pPr>
            <a:lvl8pPr marL="2800350" indent="0">
              <a:buNone/>
              <a:defRPr sz="875"/>
            </a:lvl8pPr>
            <a:lvl9pPr marL="3200400" indent="0">
              <a:buNone/>
              <a:defRPr sz="875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29499-F8EB-4AF2-BD3A-5BB98392A3C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4924-7DC1-4105-A29F-500DDBB2DB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512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19485"/>
            <a:ext cx="9858375" cy="1159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597422"/>
            <a:ext cx="9858375" cy="38074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5561807"/>
            <a:ext cx="2571750" cy="3194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29499-F8EB-4AF2-BD3A-5BB98392A3C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5561807"/>
            <a:ext cx="3857625" cy="3194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5561807"/>
            <a:ext cx="2571750" cy="3194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F4924-7DC1-4105-A29F-500DDBB2DB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184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00100" rtl="0" eaLnBrk="1" latinLnBrk="0" hangingPunct="1">
        <a:lnSpc>
          <a:spcPct val="90000"/>
        </a:lnSpc>
        <a:spcBef>
          <a:spcPct val="0"/>
        </a:spcBef>
        <a:buNone/>
        <a:defRPr sz="3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025" indent="-200025" algn="l" defTabSz="800100" rtl="0" eaLnBrk="1" latinLnBrk="0" hangingPunct="1">
        <a:lnSpc>
          <a:spcPct val="90000"/>
        </a:lnSpc>
        <a:spcBef>
          <a:spcPts val="875"/>
        </a:spcBef>
        <a:buFont typeface="Arial" panose="020B0604020202020204" pitchFamily="34" charset="0"/>
        <a:buChar char="•"/>
        <a:defRPr sz="2450" kern="1200">
          <a:solidFill>
            <a:schemeClr val="tx1"/>
          </a:solidFill>
          <a:latin typeface="+mn-lt"/>
          <a:ea typeface="+mn-ea"/>
          <a:cs typeface="+mn-cs"/>
        </a:defRPr>
      </a:lvl1pPr>
      <a:lvl2pPr marL="6000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001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3pPr>
      <a:lvl4pPr marL="14001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8002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2002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6003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4004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4000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0002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4003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8003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2004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D9176E3B-6C79-4FAA-BB36-05A4122C9DCF}"/>
              </a:ext>
            </a:extLst>
          </p:cNvPr>
          <p:cNvPicPr>
            <a:picLocks noChangeAspect="1"/>
          </p:cNvPicPr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656" y="5412958"/>
            <a:ext cx="1394518" cy="334372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703" y="411592"/>
            <a:ext cx="9971471" cy="97956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4703" y="1624551"/>
            <a:ext cx="9971471" cy="35780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03" y="5577797"/>
            <a:ext cx="452535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9058" y="5577797"/>
            <a:ext cx="915794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7.02.2021  |  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317" y="5577797"/>
            <a:ext cx="3375683" cy="17902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Riikka Huhtanen-Pitkänen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386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800100" rtl="0" eaLnBrk="1" latinLnBrk="0" hangingPunct="1">
        <a:lnSpc>
          <a:spcPct val="90000"/>
        </a:lnSpc>
        <a:spcBef>
          <a:spcPct val="0"/>
        </a:spcBef>
        <a:buNone/>
        <a:defRPr sz="315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2540" indent="-312540" algn="l" defTabSz="800100" rtl="0" eaLnBrk="1" latinLnBrk="0" hangingPunct="1">
        <a:lnSpc>
          <a:spcPct val="100000"/>
        </a:lnSpc>
        <a:spcBef>
          <a:spcPts val="875"/>
        </a:spcBef>
        <a:buClr>
          <a:schemeClr val="tx2"/>
        </a:buClr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626468" indent="-312540" algn="l" defTabSz="800100" rtl="0" eaLnBrk="1" latinLnBrk="0" hangingPunct="1">
        <a:lnSpc>
          <a:spcPct val="100000"/>
        </a:lnSpc>
        <a:spcBef>
          <a:spcPts val="875"/>
        </a:spcBef>
        <a:buClr>
          <a:schemeClr val="tx2"/>
        </a:buClr>
        <a:buFont typeface="Arial" panose="020B0604020202020204" pitchFamily="34" charset="0"/>
        <a:buChar char="•"/>
        <a:defRPr sz="1925" kern="1200">
          <a:solidFill>
            <a:schemeClr val="tx1"/>
          </a:solidFill>
          <a:latin typeface="+mn-lt"/>
          <a:ea typeface="+mn-ea"/>
          <a:cs typeface="+mn-cs"/>
        </a:defRPr>
      </a:lvl2pPr>
      <a:lvl3pPr marL="943174" indent="-315318" algn="l" defTabSz="800100" rtl="0" eaLnBrk="1" latinLnBrk="0" hangingPunct="1">
        <a:lnSpc>
          <a:spcPct val="100000"/>
        </a:lnSpc>
        <a:spcBef>
          <a:spcPts val="875"/>
        </a:spcBef>
        <a:buClr>
          <a:schemeClr val="tx2"/>
        </a:buClr>
        <a:buFont typeface="Arial" panose="020B0604020202020204" pitchFamily="34" charset="0"/>
        <a:buChar char="‒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5713" indent="-313928" algn="l" defTabSz="800100" rtl="0" eaLnBrk="1" latinLnBrk="0" hangingPunct="1">
        <a:lnSpc>
          <a:spcPct val="100000"/>
        </a:lnSpc>
        <a:spcBef>
          <a:spcPts val="875"/>
        </a:spcBef>
        <a:buClr>
          <a:schemeClr val="tx2"/>
        </a:buClr>
        <a:buFont typeface="Arial" panose="020B0604020202020204" pitchFamily="34" charset="0"/>
        <a:buChar char="‒"/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568252" indent="-312540" algn="l" defTabSz="800100" rtl="0" eaLnBrk="1" latinLnBrk="0" hangingPunct="1">
        <a:lnSpc>
          <a:spcPct val="100000"/>
        </a:lnSpc>
        <a:spcBef>
          <a:spcPts val="875"/>
        </a:spcBef>
        <a:buClr>
          <a:schemeClr val="tx2"/>
        </a:buClr>
        <a:buFont typeface="Arial" panose="020B0604020202020204" pitchFamily="34" charset="0"/>
        <a:buChar char="‒"/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2002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6003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4004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4000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0002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4003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8003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2004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66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114">
          <p15:clr>
            <a:srgbClr val="F26B43"/>
          </p15:clr>
        </p15:guide>
        <p15:guide id="4" orient="horz" pos="108">
          <p15:clr>
            <a:srgbClr val="F26B43"/>
          </p15:clr>
        </p15:guide>
        <p15:guide id="5" orient="horz" pos="4212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ritystenkehittamispalvelut.fi/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E9E4877A-6056-4378-89D1-BA5BFD8C9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143" y="68367"/>
            <a:ext cx="11537448" cy="60117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32000">
                <a:schemeClr val="accent1">
                  <a:lumMod val="89000"/>
                </a:schemeClr>
              </a:gs>
              <a:gs pos="84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Vapaamuotoinen: Muoto 18">
            <a:extLst>
              <a:ext uri="{FF2B5EF4-FFF2-40B4-BE49-F238E27FC236}">
                <a16:creationId xmlns:a16="http://schemas.microsoft.com/office/drawing/2014/main" id="{CC186E19-F52C-4949-A262-BC99CA7C1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7132" y="3282078"/>
            <a:ext cx="3974750" cy="2729659"/>
          </a:xfrm>
          <a:custGeom>
            <a:avLst/>
            <a:gdLst>
              <a:gd name="connsiteX0" fmla="*/ 3971888 w 3974750"/>
              <a:gd name="connsiteY0" fmla="*/ 4770 h 2729659"/>
              <a:gd name="connsiteX1" fmla="*/ 0 w 3974750"/>
              <a:gd name="connsiteY1" fmla="*/ 2729660 h 2729659"/>
              <a:gd name="connsiteX2" fmla="*/ 3974751 w 3974750"/>
              <a:gd name="connsiteY2" fmla="*/ 2729660 h 2729659"/>
              <a:gd name="connsiteX3" fmla="*/ 3974751 w 3974750"/>
              <a:gd name="connsiteY3" fmla="*/ 0 h 2729659"/>
              <a:gd name="connsiteX4" fmla="*/ 3971888 w 3974750"/>
              <a:gd name="connsiteY4" fmla="*/ 4770 h 2729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74750" h="2729659">
                <a:moveTo>
                  <a:pt x="3971888" y="4770"/>
                </a:moveTo>
                <a:cubicBezTo>
                  <a:pt x="2329894" y="422663"/>
                  <a:pt x="908296" y="1257494"/>
                  <a:pt x="0" y="2729660"/>
                </a:cubicBezTo>
                <a:lnTo>
                  <a:pt x="3974751" y="2729660"/>
                </a:lnTo>
                <a:lnTo>
                  <a:pt x="3974751" y="0"/>
                </a:lnTo>
                <a:cubicBezTo>
                  <a:pt x="3973797" y="1908"/>
                  <a:pt x="3972843" y="2862"/>
                  <a:pt x="3971888" y="4770"/>
                </a:cubicBezTo>
                <a:close/>
              </a:path>
            </a:pathLst>
          </a:custGeom>
          <a:solidFill>
            <a:srgbClr val="C56B27"/>
          </a:solidFill>
          <a:ln w="9541" cap="flat">
            <a:noFill/>
            <a:prstDash val="solid"/>
            <a:miter/>
          </a:ln>
        </p:spPr>
        <p:txBody>
          <a:bodyPr rtlCol="0" anchor="ctr"/>
          <a:lstStyle/>
          <a:p>
            <a:endParaRPr lang="fi-FI" dirty="0"/>
          </a:p>
        </p:txBody>
      </p:sp>
      <p:grpSp>
        <p:nvGrpSpPr>
          <p:cNvPr id="9" name="Kuva 4">
            <a:extLst>
              <a:ext uri="{FF2B5EF4-FFF2-40B4-BE49-F238E27FC236}">
                <a16:creationId xmlns:a16="http://schemas.microsoft.com/office/drawing/2014/main" id="{F4445BC5-7397-42E8-B3ED-9E59EEF27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93692" y="-22633"/>
            <a:ext cx="7808295" cy="5535646"/>
            <a:chOff x="19050" y="-1"/>
            <a:chExt cx="7808295" cy="5535646"/>
          </a:xfrm>
          <a:solidFill>
            <a:schemeClr val="bg1"/>
          </a:solidFill>
        </p:grpSpPr>
        <p:sp>
          <p:nvSpPr>
            <p:cNvPr id="17" name="Vapaamuotoinen: Muoto 16">
              <a:extLst>
                <a:ext uri="{FF2B5EF4-FFF2-40B4-BE49-F238E27FC236}">
                  <a16:creationId xmlns:a16="http://schemas.microsoft.com/office/drawing/2014/main" id="{6E46E124-0FF6-46BD-95EC-C4BCFDDCF57D}"/>
                </a:ext>
              </a:extLst>
            </p:cNvPr>
            <p:cNvSpPr/>
            <p:nvPr/>
          </p:nvSpPr>
          <p:spPr>
            <a:xfrm>
              <a:off x="19050" y="-1"/>
              <a:ext cx="7798754" cy="5381266"/>
            </a:xfrm>
            <a:custGeom>
              <a:avLst/>
              <a:gdLst>
                <a:gd name="connsiteX0" fmla="*/ 3777253 w 7798754"/>
                <a:gd name="connsiteY0" fmla="*/ 5137790 h 5381266"/>
                <a:gd name="connsiteX1" fmla="*/ 7798755 w 7798754"/>
                <a:gd name="connsiteY1" fmla="*/ 0 h 5381266"/>
                <a:gd name="connsiteX2" fmla="*/ 0 w 7798754"/>
                <a:gd name="connsiteY2" fmla="*/ 0 h 5381266"/>
                <a:gd name="connsiteX3" fmla="*/ 0 w 7798754"/>
                <a:gd name="connsiteY3" fmla="*/ 5041427 h 5381266"/>
                <a:gd name="connsiteX4" fmla="*/ 3777253 w 7798754"/>
                <a:gd name="connsiteY4" fmla="*/ 5137790 h 5381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98754" h="5381266">
                  <a:moveTo>
                    <a:pt x="3777253" y="5137790"/>
                  </a:moveTo>
                  <a:cubicBezTo>
                    <a:pt x="5359140" y="4690321"/>
                    <a:pt x="6784554" y="2927157"/>
                    <a:pt x="7798755" y="0"/>
                  </a:cubicBezTo>
                  <a:lnTo>
                    <a:pt x="0" y="0"/>
                  </a:lnTo>
                  <a:lnTo>
                    <a:pt x="0" y="5041427"/>
                  </a:lnTo>
                  <a:cubicBezTo>
                    <a:pt x="836739" y="5298078"/>
                    <a:pt x="2249751" y="5607204"/>
                    <a:pt x="3777253" y="5137790"/>
                  </a:cubicBezTo>
                  <a:close/>
                </a:path>
              </a:pathLst>
            </a:custGeom>
            <a:grpFill/>
            <a:ln w="9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Vapaamuotoinen: Muoto 17">
              <a:extLst>
                <a:ext uri="{FF2B5EF4-FFF2-40B4-BE49-F238E27FC236}">
                  <a16:creationId xmlns:a16="http://schemas.microsoft.com/office/drawing/2014/main" id="{C45181F8-D6F1-484D-897F-37878B9448C3}"/>
                </a:ext>
              </a:extLst>
            </p:cNvPr>
            <p:cNvSpPr/>
            <p:nvPr/>
          </p:nvSpPr>
          <p:spPr>
            <a:xfrm>
              <a:off x="7827345" y="5535645"/>
              <a:ext cx="9540" cy="9540"/>
            </a:xfrm>
            <a:custGeom>
              <a:avLst/>
              <a:gdLst>
                <a:gd name="connsiteX0" fmla="*/ 0 w 9540"/>
                <a:gd name="connsiteY0" fmla="*/ 0 h 9540"/>
                <a:gd name="connsiteX1" fmla="*/ 0 w 9540"/>
                <a:gd name="connsiteY1" fmla="*/ 0 h 9540"/>
                <a:gd name="connsiteX2" fmla="*/ 0 w 9540"/>
                <a:gd name="connsiteY2" fmla="*/ 0 h 9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0" h="954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4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10" name="Otsikko 1">
            <a:extLst>
              <a:ext uri="{FF2B5EF4-FFF2-40B4-BE49-F238E27FC236}">
                <a16:creationId xmlns:a16="http://schemas.microsoft.com/office/drawing/2014/main" id="{95EFC13B-C792-4AD9-8227-90192053BD35}"/>
              </a:ext>
            </a:extLst>
          </p:cNvPr>
          <p:cNvSpPr txBox="1">
            <a:spLocks/>
          </p:cNvSpPr>
          <p:nvPr/>
        </p:nvSpPr>
        <p:spPr>
          <a:xfrm>
            <a:off x="704362" y="3691867"/>
            <a:ext cx="3875315" cy="6881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8001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2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3200" dirty="0">
                <a:solidFill>
                  <a:schemeClr val="bg1"/>
                </a:solidFill>
                <a:latin typeface="+mn-lt"/>
              </a:rPr>
              <a:t>#tekstiteksti</a:t>
            </a:r>
          </a:p>
        </p:txBody>
      </p:sp>
      <p:sp>
        <p:nvSpPr>
          <p:cNvPr id="14" name="Vapaamuotoinen: Muoto 13">
            <a:extLst>
              <a:ext uri="{FF2B5EF4-FFF2-40B4-BE49-F238E27FC236}">
                <a16:creationId xmlns:a16="http://schemas.microsoft.com/office/drawing/2014/main" id="{3748C0B5-5720-4158-AC6B-F170F6E06DB8}"/>
              </a:ext>
            </a:extLst>
          </p:cNvPr>
          <p:cNvSpPr/>
          <p:nvPr/>
        </p:nvSpPr>
        <p:spPr>
          <a:xfrm>
            <a:off x="-45566" y="0"/>
            <a:ext cx="3606165" cy="1017237"/>
          </a:xfrm>
          <a:custGeom>
            <a:avLst/>
            <a:gdLst>
              <a:gd name="connsiteX0" fmla="*/ 0 w 3606165"/>
              <a:gd name="connsiteY0" fmla="*/ 0 h 1017237"/>
              <a:gd name="connsiteX1" fmla="*/ 3606165 w 3606165"/>
              <a:gd name="connsiteY1" fmla="*/ 0 h 1017237"/>
              <a:gd name="connsiteX2" fmla="*/ 3572559 w 3606165"/>
              <a:gd name="connsiteY2" fmla="*/ 64330 h 1017237"/>
              <a:gd name="connsiteX3" fmla="*/ 3527664 w 3606165"/>
              <a:gd name="connsiteY3" fmla="*/ 137285 h 1017237"/>
              <a:gd name="connsiteX4" fmla="*/ 3479401 w 3606165"/>
              <a:gd name="connsiteY4" fmla="*/ 209118 h 1017237"/>
              <a:gd name="connsiteX5" fmla="*/ 3426649 w 3606165"/>
              <a:gd name="connsiteY5" fmla="*/ 275339 h 1017237"/>
              <a:gd name="connsiteX6" fmla="*/ 3368285 w 3606165"/>
              <a:gd name="connsiteY6" fmla="*/ 341560 h 1017237"/>
              <a:gd name="connsiteX7" fmla="*/ 3306554 w 3606165"/>
              <a:gd name="connsiteY7" fmla="*/ 405536 h 1017237"/>
              <a:gd name="connsiteX8" fmla="*/ 3240333 w 3606165"/>
              <a:gd name="connsiteY8" fmla="*/ 467267 h 1017237"/>
              <a:gd name="connsiteX9" fmla="*/ 3169622 w 3606165"/>
              <a:gd name="connsiteY9" fmla="*/ 525631 h 1017237"/>
              <a:gd name="connsiteX10" fmla="*/ 3093300 w 3606165"/>
              <a:gd name="connsiteY10" fmla="*/ 580628 h 1017237"/>
              <a:gd name="connsiteX11" fmla="*/ 3011366 w 3606165"/>
              <a:gd name="connsiteY11" fmla="*/ 634503 h 1017237"/>
              <a:gd name="connsiteX12" fmla="*/ 2924942 w 3606165"/>
              <a:gd name="connsiteY12" fmla="*/ 685010 h 1017237"/>
              <a:gd name="connsiteX13" fmla="*/ 2834028 w 3606165"/>
              <a:gd name="connsiteY13" fmla="*/ 731028 h 1017237"/>
              <a:gd name="connsiteX14" fmla="*/ 2738626 w 3606165"/>
              <a:gd name="connsiteY14" fmla="*/ 773679 h 1017237"/>
              <a:gd name="connsiteX15" fmla="*/ 2637611 w 3606165"/>
              <a:gd name="connsiteY15" fmla="*/ 815207 h 1017237"/>
              <a:gd name="connsiteX16" fmla="*/ 2530984 w 3606165"/>
              <a:gd name="connsiteY16" fmla="*/ 851124 h 1017237"/>
              <a:gd name="connsiteX17" fmla="*/ 2419867 w 3606165"/>
              <a:gd name="connsiteY17" fmla="*/ 887040 h 1017237"/>
              <a:gd name="connsiteX18" fmla="*/ 2300894 w 3606165"/>
              <a:gd name="connsiteY18" fmla="*/ 915100 h 1017237"/>
              <a:gd name="connsiteX19" fmla="*/ 2178554 w 3606165"/>
              <a:gd name="connsiteY19" fmla="*/ 942037 h 1017237"/>
              <a:gd name="connsiteX20" fmla="*/ 2047235 w 3606165"/>
              <a:gd name="connsiteY20" fmla="*/ 964485 h 1017237"/>
              <a:gd name="connsiteX21" fmla="*/ 1912548 w 3606165"/>
              <a:gd name="connsiteY21" fmla="*/ 983565 h 1017237"/>
              <a:gd name="connsiteX22" fmla="*/ 1771127 w 3606165"/>
              <a:gd name="connsiteY22" fmla="*/ 999279 h 1017237"/>
              <a:gd name="connsiteX23" fmla="*/ 1624095 w 3606165"/>
              <a:gd name="connsiteY23" fmla="*/ 1008258 h 1017237"/>
              <a:gd name="connsiteX24" fmla="*/ 1469205 w 3606165"/>
              <a:gd name="connsiteY24" fmla="*/ 1014992 h 1017237"/>
              <a:gd name="connsiteX25" fmla="*/ 1309826 w 3606165"/>
              <a:gd name="connsiteY25" fmla="*/ 1017237 h 1017237"/>
              <a:gd name="connsiteX26" fmla="*/ 1143713 w 3606165"/>
              <a:gd name="connsiteY26" fmla="*/ 1017237 h 1017237"/>
              <a:gd name="connsiteX27" fmla="*/ 968620 w 3606165"/>
              <a:gd name="connsiteY27" fmla="*/ 1010503 h 1017237"/>
              <a:gd name="connsiteX28" fmla="*/ 789038 w 3606165"/>
              <a:gd name="connsiteY28" fmla="*/ 999279 h 1017237"/>
              <a:gd name="connsiteX29" fmla="*/ 602722 w 3606165"/>
              <a:gd name="connsiteY29" fmla="*/ 983565 h 1017237"/>
              <a:gd name="connsiteX30" fmla="*/ 409671 w 3606165"/>
              <a:gd name="connsiteY30" fmla="*/ 962240 h 1017237"/>
              <a:gd name="connsiteX31" fmla="*/ 208764 w 3606165"/>
              <a:gd name="connsiteY31" fmla="*/ 937547 h 1017237"/>
              <a:gd name="connsiteX32" fmla="*/ 0 w 3606165"/>
              <a:gd name="connsiteY32" fmla="*/ 906121 h 1017237"/>
              <a:gd name="connsiteX33" fmla="*/ 0 w 3606165"/>
              <a:gd name="connsiteY33" fmla="*/ 0 h 101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606165" h="1017237">
                <a:moveTo>
                  <a:pt x="0" y="0"/>
                </a:moveTo>
                <a:lnTo>
                  <a:pt x="3606165" y="0"/>
                </a:lnTo>
                <a:lnTo>
                  <a:pt x="3572559" y="64330"/>
                </a:lnTo>
                <a:lnTo>
                  <a:pt x="3527664" y="137285"/>
                </a:lnTo>
                <a:lnTo>
                  <a:pt x="3479401" y="209118"/>
                </a:lnTo>
                <a:lnTo>
                  <a:pt x="3426649" y="275339"/>
                </a:lnTo>
                <a:lnTo>
                  <a:pt x="3368285" y="341560"/>
                </a:lnTo>
                <a:lnTo>
                  <a:pt x="3306554" y="405536"/>
                </a:lnTo>
                <a:lnTo>
                  <a:pt x="3240333" y="467267"/>
                </a:lnTo>
                <a:lnTo>
                  <a:pt x="3169622" y="525631"/>
                </a:lnTo>
                <a:lnTo>
                  <a:pt x="3093300" y="580628"/>
                </a:lnTo>
                <a:lnTo>
                  <a:pt x="3011366" y="634503"/>
                </a:lnTo>
                <a:lnTo>
                  <a:pt x="2924942" y="685010"/>
                </a:lnTo>
                <a:lnTo>
                  <a:pt x="2834028" y="731028"/>
                </a:lnTo>
                <a:lnTo>
                  <a:pt x="2738626" y="773679"/>
                </a:lnTo>
                <a:lnTo>
                  <a:pt x="2637611" y="815207"/>
                </a:lnTo>
                <a:lnTo>
                  <a:pt x="2530984" y="851124"/>
                </a:lnTo>
                <a:lnTo>
                  <a:pt x="2419867" y="887040"/>
                </a:lnTo>
                <a:lnTo>
                  <a:pt x="2300894" y="915100"/>
                </a:lnTo>
                <a:lnTo>
                  <a:pt x="2178554" y="942037"/>
                </a:lnTo>
                <a:lnTo>
                  <a:pt x="2047235" y="964485"/>
                </a:lnTo>
                <a:lnTo>
                  <a:pt x="1912548" y="983565"/>
                </a:lnTo>
                <a:lnTo>
                  <a:pt x="1771127" y="999279"/>
                </a:lnTo>
                <a:lnTo>
                  <a:pt x="1624095" y="1008258"/>
                </a:lnTo>
                <a:lnTo>
                  <a:pt x="1469205" y="1014992"/>
                </a:lnTo>
                <a:lnTo>
                  <a:pt x="1309826" y="1017237"/>
                </a:lnTo>
                <a:lnTo>
                  <a:pt x="1143713" y="1017237"/>
                </a:lnTo>
                <a:lnTo>
                  <a:pt x="968620" y="1010503"/>
                </a:lnTo>
                <a:lnTo>
                  <a:pt x="789038" y="999279"/>
                </a:lnTo>
                <a:lnTo>
                  <a:pt x="602722" y="983565"/>
                </a:lnTo>
                <a:lnTo>
                  <a:pt x="409671" y="962240"/>
                </a:lnTo>
                <a:lnTo>
                  <a:pt x="208764" y="937547"/>
                </a:lnTo>
                <a:lnTo>
                  <a:pt x="0" y="9061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5" name="Kuva 14" descr="ELY-keskuksen logo">
            <a:extLst>
              <a:ext uri="{FF2B5EF4-FFF2-40B4-BE49-F238E27FC236}">
                <a16:creationId xmlns:a16="http://schemas.microsoft.com/office/drawing/2014/main" id="{745276A8-3333-4BD0-A40F-501D22EEB0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52" y="189124"/>
            <a:ext cx="2378685" cy="617368"/>
          </a:xfrm>
          <a:prstGeom prst="rect">
            <a:avLst/>
          </a:prstGeom>
        </p:spPr>
      </p:pic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E97A996-CE16-4EC0-9BF3-AF9B3005A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860" y="1966032"/>
            <a:ext cx="4929187" cy="26239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200" dirty="0"/>
              <a:t>Huippuasiantuntijoiden apua yrityksen kehittämiseen helposti ja edullisesti.</a:t>
            </a:r>
          </a:p>
          <a:p>
            <a:pPr marL="0" indent="0">
              <a:buNone/>
            </a:pPr>
            <a:r>
              <a:rPr lang="fi-FI" sz="2200" dirty="0"/>
              <a:t>Palvelut ovat pk-yrityksille, jotka haluavat kehittää liiketoimintaansa, kasvaa, uudistua tai kansainvälistyä.</a:t>
            </a:r>
          </a:p>
          <a:p>
            <a:pPr marL="0" indent="0">
              <a:buNone/>
            </a:pPr>
            <a:r>
              <a:rPr lang="fi-FI" sz="2200" dirty="0"/>
              <a:t>Analyysi-, Konsultointi- ja Koulutus-palvelut, joissa valtion tuki jopa 80 %.</a:t>
            </a:r>
          </a:p>
        </p:txBody>
      </p:sp>
      <p:pic>
        <p:nvPicPr>
          <p:cNvPr id="12" name="Kuva 11" descr="Yritysten kehittämispalvelujen logo">
            <a:extLst>
              <a:ext uri="{FF2B5EF4-FFF2-40B4-BE49-F238E27FC236}">
                <a16:creationId xmlns:a16="http://schemas.microsoft.com/office/drawing/2014/main" id="{8FEB6925-7161-4FDF-8EDF-1051DC9F0B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88513" y="5078011"/>
            <a:ext cx="2326344" cy="65889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FBFF68DE-518C-4D0F-9F7D-A8A44AF32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581" y="784137"/>
            <a:ext cx="7220752" cy="1131967"/>
          </a:xfrm>
        </p:spPr>
        <p:txBody>
          <a:bodyPr>
            <a:normAutofit/>
          </a:bodyPr>
          <a:lstStyle/>
          <a:p>
            <a:r>
              <a:rPr lang="fi-FI" sz="2800" dirty="0">
                <a:solidFill>
                  <a:srgbClr val="003883"/>
                </a:solidFill>
              </a:rPr>
              <a:t>		Kaipaatko apua</a:t>
            </a:r>
            <a:br>
              <a:rPr lang="fi-FI" sz="2800" dirty="0">
                <a:solidFill>
                  <a:srgbClr val="003883"/>
                </a:solidFill>
              </a:rPr>
            </a:br>
            <a:r>
              <a:rPr lang="fi-FI" sz="2800" dirty="0">
                <a:solidFill>
                  <a:srgbClr val="003883"/>
                </a:solidFill>
              </a:rPr>
              <a:t>	 yrityksesi muutostilanteessa?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6FA3D6A3-9997-465C-B4EC-6E73198643DB}"/>
              </a:ext>
            </a:extLst>
          </p:cNvPr>
          <p:cNvSpPr txBox="1"/>
          <p:nvPr/>
        </p:nvSpPr>
        <p:spPr>
          <a:xfrm>
            <a:off x="7714603" y="806492"/>
            <a:ext cx="347560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>
                <a:solidFill>
                  <a:schemeClr val="bg1"/>
                </a:solidFill>
              </a:rPr>
              <a:t>Lue lisää ja ota yhteyttä:</a:t>
            </a:r>
          </a:p>
          <a:p>
            <a:r>
              <a:rPr lang="fi-FI" sz="1600" dirty="0">
                <a:solidFill>
                  <a:schemeClr val="bg1"/>
                </a:solidFill>
              </a:rPr>
              <a:t>www.yritystenkehittamispalvelut.fi</a:t>
            </a:r>
          </a:p>
          <a:p>
            <a:r>
              <a:rPr lang="fi-FI" sz="1600" dirty="0">
                <a:solidFill>
                  <a:schemeClr val="bg1"/>
                </a:solidFill>
              </a:rPr>
              <a:t>Pohjois-Pohjanmaan ELY-keskus</a:t>
            </a:r>
          </a:p>
          <a:p>
            <a:r>
              <a:rPr lang="fi-FI" sz="1600" dirty="0">
                <a:solidFill>
                  <a:schemeClr val="bg1"/>
                </a:solidFill>
              </a:rPr>
              <a:t>Päivi Lappalainen puh: 02950 23643</a:t>
            </a:r>
          </a:p>
        </p:txBody>
      </p:sp>
    </p:spTree>
    <p:extLst>
      <p:ext uri="{BB962C8B-B14F-4D97-AF65-F5344CB8AC3E}">
        <p14:creationId xmlns:p14="http://schemas.microsoft.com/office/powerpoint/2010/main" val="1943368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597B0F-00E6-41B2-A3EA-4561D955C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264" y="694620"/>
            <a:ext cx="9971471" cy="979563"/>
          </a:xfrm>
        </p:spPr>
        <p:txBody>
          <a:bodyPr/>
          <a:lstStyle/>
          <a:p>
            <a:r>
              <a:rPr lang="fi-FI" dirty="0"/>
              <a:t>Kehittämispalvelut muutos- tai murrostilanteessa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A95F35-D8DD-44CD-B92B-C12D04AA4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839" y="1391155"/>
            <a:ext cx="9306707" cy="3578050"/>
          </a:xfrm>
        </p:spPr>
        <p:txBody>
          <a:bodyPr/>
          <a:lstStyle/>
          <a:p>
            <a:pPr marL="0" indent="0">
              <a:buNone/>
            </a:pPr>
            <a:endParaRPr lang="fi-FI" sz="1575" dirty="0"/>
          </a:p>
          <a:p>
            <a:pPr marL="0" indent="0">
              <a:buNone/>
            </a:pPr>
            <a:endParaRPr lang="fi-FI" sz="1575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FED63D5-C865-46D9-8A38-B736CC7F4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8001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D2D5F4-4871-4469-8343-ED7F6811B37D}" type="slidenum">
              <a:rPr kumimoji="0" lang="fi-FI" sz="78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8001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78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5F63258-59AB-4CC3-9AE0-0E33F64EDBB8}"/>
              </a:ext>
            </a:extLst>
          </p:cNvPr>
          <p:cNvSpPr txBox="1"/>
          <p:nvPr/>
        </p:nvSpPr>
        <p:spPr>
          <a:xfrm>
            <a:off x="964211" y="1931450"/>
            <a:ext cx="8782334" cy="2765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00025" marR="0" lvl="0" indent="-200025" algn="l" defTabSz="800100" rtl="0" eaLnBrk="1" fontAlgn="auto" latinLnBrk="0" hangingPunct="1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1010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Maailman tilanteen vaikutus liiketoimintaan esim. uusien markkinoiden tai toimitusketjujen miettiminen jne.</a:t>
            </a:r>
          </a:p>
          <a:p>
            <a:pPr marR="0" lvl="0" algn="l" defTabSz="800100" rtl="0" eaLnBrk="1" fontAlgn="auto" latinLnBrk="0" hangingPunct="1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00025" marR="0" lvl="0" indent="-200025" algn="l" defTabSz="800100" rtl="0" eaLnBrk="1" fontAlgn="auto" latinLnBrk="0" hangingPunct="1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Uusi ohjelmakausi: Yritysten Kehittämispalvelut voi olla mukana ”isoissa teemoissa”: kiertotalous, energiatehokkuus, vähähiilisyys, yritysvastuu jne.</a:t>
            </a:r>
          </a:p>
          <a:p>
            <a:pPr marR="0" lvl="0" algn="l" defTabSz="800100" rtl="0" eaLnBrk="1" fontAlgn="auto" latinLnBrk="0" hangingPunct="1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923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597B0F-00E6-41B2-A3EA-4561D955C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Koulutus-palvelun teemat ja sisältö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A95F35-D8DD-44CD-B92B-C12D04AA4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839" y="1391155"/>
            <a:ext cx="9306707" cy="3578050"/>
          </a:xfrm>
        </p:spPr>
        <p:txBody>
          <a:bodyPr/>
          <a:lstStyle/>
          <a:p>
            <a:r>
              <a:rPr lang="fi-FI" sz="1600" b="1" dirty="0">
                <a:solidFill>
                  <a:srgbClr val="000000"/>
                </a:solidFill>
                <a:latin typeface="Arial" panose="020B0604020202020204" pitchFamily="34" charset="0"/>
              </a:rPr>
              <a:t>Markkinoinnin ja asiakkuuksien johtaminen (POP 12.5.2022)</a:t>
            </a:r>
          </a:p>
          <a:p>
            <a:pPr marL="0" indent="0">
              <a:buNone/>
            </a:pPr>
            <a:r>
              <a:rPr lang="fi-FI" sz="1600" dirty="0">
                <a:solidFill>
                  <a:srgbClr val="000000"/>
                </a:solidFill>
                <a:latin typeface="Arial" panose="020B0604020202020204" pitchFamily="34" charset="0"/>
              </a:rPr>
              <a:t>	Pk-yrityksille, jotka haluavat kehittää liiketoimintaansa markkinoinnin, myynnin ja 	asiakkuudenhallinnan näkökulmasta, hyödyntäen uusia toimintatapoja ja työkaluja. </a:t>
            </a: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Arial" panose="020B0604020202020204" pitchFamily="34" charset="0"/>
              </a:rPr>
              <a:t>Kasvuun johtaminen  (POP 31.5.2022)</a:t>
            </a:r>
          </a:p>
          <a:p>
            <a:pPr marL="0" indent="0">
              <a:buNone/>
            </a:pPr>
            <a:r>
              <a:rPr lang="fi-FI" sz="1600" dirty="0">
                <a:solidFill>
                  <a:srgbClr val="000000"/>
                </a:solidFill>
                <a:latin typeface="Arial" panose="020B0604020202020204" pitchFamily="34" charset="0"/>
              </a:rPr>
              <a:t>	Kohderyhmän yritykset etsivät uusia kasvumahdollisuuksia kotimaasta tai kansainvälisesti.</a:t>
            </a:r>
          </a:p>
          <a:p>
            <a:r>
              <a:rPr lang="fi-FI" sz="1600" b="1" dirty="0">
                <a:solidFill>
                  <a:srgbClr val="000000"/>
                </a:solidFill>
                <a:latin typeface="Arial" panose="020B0604020202020204" pitchFamily="34" charset="0"/>
              </a:rPr>
              <a:t>Talouden ja tuottavuuden johtaminen </a:t>
            </a:r>
          </a:p>
          <a:p>
            <a:pPr marL="0" indent="0">
              <a:buNone/>
            </a:pPr>
            <a:r>
              <a:rPr lang="fi-FI" sz="1600" dirty="0">
                <a:solidFill>
                  <a:srgbClr val="000000"/>
                </a:solidFill>
                <a:latin typeface="Arial" panose="020B0604020202020204" pitchFamily="34" charset="0"/>
              </a:rPr>
              <a:t>	Pk-yrityksille, jotka haluavat kehittää ja kasvattaa yritystään talouden ja tuottavuuden   	näkökulmasta. </a:t>
            </a:r>
          </a:p>
          <a:p>
            <a:r>
              <a:rPr lang="fi-FI" sz="1600" dirty="0"/>
              <a:t>Koulutukseen sisältyy 10 koulutuspäivää ja kaksi osallistujakohtaista konsultointipäivää, jossa pureudutaan tarkemmin yrityksen tarpeiden ja tavoitteiden kannalta keskeiseen osa-alueeseen. </a:t>
            </a:r>
          </a:p>
          <a:p>
            <a:r>
              <a:rPr lang="fi-FI" sz="1600" dirty="0"/>
              <a:t>Hinta on 1 590 euroa + alv/osallistuja. Maksimissaan kaksi osallistujaa/yritys.</a:t>
            </a:r>
          </a:p>
          <a:p>
            <a:r>
              <a:rPr lang="fi-FI" sz="1600" dirty="0"/>
              <a:t>Tutustu sivulta: </a:t>
            </a:r>
            <a:r>
              <a:rPr lang="fi-FI" sz="1600" dirty="0">
                <a:hlinkClick r:id="rId2"/>
              </a:rPr>
              <a:t>www.yritystenkehittamispalvelut.fi</a:t>
            </a:r>
            <a:r>
              <a:rPr lang="fi-FI" sz="1600" dirty="0"/>
              <a:t>, kohdasta koulutus</a:t>
            </a:r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575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FED63D5-C865-46D9-8A38-B736CC7F4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800100"/>
            <a:fld id="{03D2D5F4-4871-4469-8343-ED7F6811B37D}" type="slidenum">
              <a:rPr lang="fi-FI">
                <a:solidFill>
                  <a:prstClr val="black"/>
                </a:solidFill>
                <a:latin typeface="Arial"/>
              </a:rPr>
              <a:pPr defTabSz="800100"/>
              <a:t>3</a:t>
            </a:fld>
            <a:endParaRPr lang="fi-FI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9209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ELY-keskus värit">
      <a:dk1>
        <a:sysClr val="windowText" lastClr="000000"/>
      </a:dk1>
      <a:lt1>
        <a:srgbClr val="FFFFFF"/>
      </a:lt1>
      <a:dk2>
        <a:srgbClr val="58585A"/>
      </a:dk2>
      <a:lt2>
        <a:srgbClr val="D8D8D8"/>
      </a:lt2>
      <a:accent1>
        <a:srgbClr val="003883"/>
      </a:accent1>
      <a:accent2>
        <a:srgbClr val="5A8117"/>
      </a:accent2>
      <a:accent3>
        <a:srgbClr val="BE5A0F"/>
      </a:accent3>
      <a:accent4>
        <a:srgbClr val="4460A5"/>
      </a:accent4>
      <a:accent5>
        <a:srgbClr val="58585A"/>
      </a:accent5>
      <a:accent6>
        <a:srgbClr val="B6BF00"/>
      </a:accent6>
      <a:hlink>
        <a:srgbClr val="003883"/>
      </a:hlink>
      <a:folHlink>
        <a:srgbClr val="58585A"/>
      </a:folHlink>
    </a:clrScheme>
    <a:fontScheme name="Mukautettu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ly_new2021">
  <a:themeElements>
    <a:clrScheme name="ELY 2020">
      <a:dk1>
        <a:sysClr val="windowText" lastClr="000000"/>
      </a:dk1>
      <a:lt1>
        <a:sysClr val="window" lastClr="FFFFFF"/>
      </a:lt1>
      <a:dk2>
        <a:srgbClr val="003883"/>
      </a:dk2>
      <a:lt2>
        <a:srgbClr val="D8D8D8"/>
      </a:lt2>
      <a:accent1>
        <a:srgbClr val="003883"/>
      </a:accent1>
      <a:accent2>
        <a:srgbClr val="D9640C"/>
      </a:accent2>
      <a:accent3>
        <a:srgbClr val="5A8117"/>
      </a:accent3>
      <a:accent4>
        <a:srgbClr val="4460A5"/>
      </a:accent4>
      <a:accent5>
        <a:srgbClr val="623412"/>
      </a:accent5>
      <a:accent6>
        <a:srgbClr val="9E652E"/>
      </a:accent6>
      <a:hlink>
        <a:srgbClr val="0563C1"/>
      </a:hlink>
      <a:folHlink>
        <a:srgbClr val="954F72"/>
      </a:folHlink>
    </a:clrScheme>
    <a:fontScheme name="ELY_fontit_202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ly_uusi_2021.potx" id="{70DDEB69-621D-4E5D-B5D8-677CC7889A88}" vid="{8C68AEB0-EFC4-40F3-BC44-2208F2D830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909731499F68A459D9FBC3D4E90925D" ma:contentTypeVersion="12" ma:contentTypeDescription="Luo uusi asiakirja." ma:contentTypeScope="" ma:versionID="72c23f3a5ce6ea9c454bf213a7912301">
  <xsd:schema xmlns:xsd="http://www.w3.org/2001/XMLSchema" xmlns:xs="http://www.w3.org/2001/XMLSchema" xmlns:p="http://schemas.microsoft.com/office/2006/metadata/properties" xmlns:ns2="2a9cbd5e-e4ee-45cf-82fa-8dee2066e1bf" xmlns:ns3="cc1564a6-da07-4466-9535-7ced61644d17" targetNamespace="http://schemas.microsoft.com/office/2006/metadata/properties" ma:root="true" ma:fieldsID="85b2a4f596581e9853a926d69cc06fc3" ns2:_="" ns3:_="">
    <xsd:import namespace="2a9cbd5e-e4ee-45cf-82fa-8dee2066e1bf"/>
    <xsd:import namespace="cc1564a6-da07-4466-9535-7ced61644d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9cbd5e-e4ee-45cf-82fa-8dee2066e1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564a6-da07-4466-9535-7ced61644d1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7666E-0444-48E5-B927-43536BD898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6606B9-9F47-4755-B918-2087982E58B1}">
  <ds:schemaRefs>
    <ds:schemaRef ds:uri="http://purl.org/dc/dcmitype/"/>
    <ds:schemaRef ds:uri="cc1564a6-da07-4466-9535-7ced61644d17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2a9cbd5e-e4ee-45cf-82fa-8dee2066e1bf"/>
  </ds:schemaRefs>
</ds:datastoreItem>
</file>

<file path=customXml/itemProps3.xml><?xml version="1.0" encoding="utf-8"?>
<ds:datastoreItem xmlns:ds="http://schemas.openxmlformats.org/officeDocument/2006/customXml" ds:itemID="{A976264E-9E12-40BD-9585-DFE8ABDE3B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9cbd5e-e4ee-45cf-82fa-8dee2066e1bf"/>
    <ds:schemaRef ds:uri="cc1564a6-da07-4466-9535-7ced61644d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2092</TotalTime>
  <Words>246</Words>
  <Application>Microsoft Office PowerPoint</Application>
  <PresentationFormat>Mukautettu</PresentationFormat>
  <Paragraphs>27</Paragraphs>
  <Slides>3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Office-teema</vt:lpstr>
      <vt:lpstr>ely_new2021</vt:lpstr>
      <vt:lpstr>  Kaipaatko apua   yrityksesi muutostilanteessa?</vt:lpstr>
      <vt:lpstr>Kehittämispalvelut muutos- tai murrostilanteessa</vt:lpstr>
      <vt:lpstr>Koulutus-palvelun teemat ja sisältö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Båssar Anu (ELY)</dc:creator>
  <cp:lastModifiedBy>Lappalainen Päivi (ELY)</cp:lastModifiedBy>
  <cp:revision>48</cp:revision>
  <dcterms:created xsi:type="dcterms:W3CDTF">2021-02-17T12:02:35Z</dcterms:created>
  <dcterms:modified xsi:type="dcterms:W3CDTF">2022-04-27T11:41:37Z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0x0101008909731499F68A459D9FBC3D4E90925D</vt:lpwstr>
  </property>
</Properties>
</file>